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617" r:id="rId3"/>
    <p:sldId id="258" r:id="rId4"/>
    <p:sldId id="302" r:id="rId5"/>
    <p:sldId id="612" r:id="rId6"/>
    <p:sldId id="613" r:id="rId7"/>
    <p:sldId id="257" r:id="rId8"/>
    <p:sldId id="614" r:id="rId9"/>
    <p:sldId id="310" r:id="rId10"/>
    <p:sldId id="303" r:id="rId11"/>
    <p:sldId id="312" r:id="rId12"/>
    <p:sldId id="313" r:id="rId13"/>
    <p:sldId id="309" r:id="rId14"/>
    <p:sldId id="615" r:id="rId15"/>
    <p:sldId id="333" r:id="rId16"/>
    <p:sldId id="600" r:id="rId17"/>
    <p:sldId id="598" r:id="rId18"/>
    <p:sldId id="601" r:id="rId19"/>
    <p:sldId id="609" r:id="rId20"/>
    <p:sldId id="61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7" autoAdjust="0"/>
    <p:restoredTop sz="94660"/>
  </p:normalViewPr>
  <p:slideViewPr>
    <p:cSldViewPr snapToGrid="0">
      <p:cViewPr varScale="1">
        <p:scale>
          <a:sx n="61" d="100"/>
          <a:sy n="61" d="100"/>
        </p:scale>
        <p:origin x="31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1ACB0A-0F16-43F8-B006-CF26CD6389A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87BE07-1399-4D83-A6D6-D5B39EC22C6A}">
      <dgm:prSet phldrT="[Текст]" custT="1"/>
      <dgm:spPr/>
      <dgm:t>
        <a:bodyPr/>
        <a:lstStyle/>
        <a:p>
          <a:r>
            <a:rPr lang="ru-RU" sz="2000" dirty="0"/>
            <a:t>Проверка</a:t>
          </a:r>
        </a:p>
      </dgm:t>
    </dgm:pt>
    <dgm:pt modelId="{F8635EA6-4873-4189-A7CC-BA1E1B787028}" type="parTrans" cxnId="{94957C45-6E2B-436F-AE02-CF1C1CD1E3D4}">
      <dgm:prSet/>
      <dgm:spPr/>
      <dgm:t>
        <a:bodyPr/>
        <a:lstStyle/>
        <a:p>
          <a:endParaRPr lang="ru-RU" sz="2000"/>
        </a:p>
      </dgm:t>
    </dgm:pt>
    <dgm:pt modelId="{2EE744FB-5D55-4DFC-98F2-48EE16356D6B}" type="sibTrans" cxnId="{94957C45-6E2B-436F-AE02-CF1C1CD1E3D4}">
      <dgm:prSet/>
      <dgm:spPr/>
      <dgm:t>
        <a:bodyPr/>
        <a:lstStyle/>
        <a:p>
          <a:endParaRPr lang="ru-RU" sz="2000"/>
        </a:p>
      </dgm:t>
    </dgm:pt>
    <dgm:pt modelId="{37395196-BC5B-4464-BB2C-F124CA486C45}">
      <dgm:prSet phldrT="[Текст]" custT="1"/>
      <dgm:spPr/>
      <dgm:t>
        <a:bodyPr/>
        <a:lstStyle/>
        <a:p>
          <a:r>
            <a:rPr lang="ru-RU" sz="2000" dirty="0"/>
            <a:t>Внедрение</a:t>
          </a:r>
        </a:p>
      </dgm:t>
    </dgm:pt>
    <dgm:pt modelId="{8836FB62-3AC1-4B57-8D39-0EBD084136B3}" type="parTrans" cxnId="{8D1EB777-6BD1-4E88-9080-CF28CBC3CDC5}">
      <dgm:prSet/>
      <dgm:spPr/>
      <dgm:t>
        <a:bodyPr/>
        <a:lstStyle/>
        <a:p>
          <a:endParaRPr lang="ru-RU" sz="2000"/>
        </a:p>
      </dgm:t>
    </dgm:pt>
    <dgm:pt modelId="{DAC253FB-DABF-43CE-AC93-A55710C9678B}" type="sibTrans" cxnId="{8D1EB777-6BD1-4E88-9080-CF28CBC3CDC5}">
      <dgm:prSet/>
      <dgm:spPr/>
      <dgm:t>
        <a:bodyPr/>
        <a:lstStyle/>
        <a:p>
          <a:endParaRPr lang="ru-RU" sz="2000"/>
        </a:p>
      </dgm:t>
    </dgm:pt>
    <dgm:pt modelId="{7E7691F4-60AC-4DF6-BFAB-1C222FDC4331}">
      <dgm:prSet phldrT="[Текст]" custT="1"/>
      <dgm:spPr/>
      <dgm:t>
        <a:bodyPr/>
        <a:lstStyle/>
        <a:p>
          <a:r>
            <a:rPr lang="ru-RU" sz="2000" dirty="0"/>
            <a:t>План</a:t>
          </a:r>
        </a:p>
      </dgm:t>
    </dgm:pt>
    <dgm:pt modelId="{B97B14EF-47C1-46B7-905F-F64EFCB66956}" type="parTrans" cxnId="{4E46E372-C1A0-4D9C-A315-953D7CD5F9D1}">
      <dgm:prSet/>
      <dgm:spPr/>
      <dgm:t>
        <a:bodyPr/>
        <a:lstStyle/>
        <a:p>
          <a:endParaRPr lang="ru-RU" sz="2000"/>
        </a:p>
      </dgm:t>
    </dgm:pt>
    <dgm:pt modelId="{92D63D05-4895-47CA-B851-6A248C443342}" type="sibTrans" cxnId="{4E46E372-C1A0-4D9C-A315-953D7CD5F9D1}">
      <dgm:prSet/>
      <dgm:spPr/>
      <dgm:t>
        <a:bodyPr/>
        <a:lstStyle/>
        <a:p>
          <a:endParaRPr lang="ru-RU" sz="2000"/>
        </a:p>
      </dgm:t>
    </dgm:pt>
    <dgm:pt modelId="{D406E80B-E4E4-46C6-9D2F-999809091886}">
      <dgm:prSet phldrT="[Текст]" custT="1"/>
      <dgm:spPr/>
      <dgm:t>
        <a:bodyPr/>
        <a:lstStyle/>
        <a:p>
          <a:r>
            <a:rPr lang="ru-RU" sz="2000" dirty="0"/>
            <a:t>Действие</a:t>
          </a:r>
        </a:p>
      </dgm:t>
    </dgm:pt>
    <dgm:pt modelId="{B669B6DA-C2FF-42E2-A153-E070FB48B1FC}" type="parTrans" cxnId="{89196438-DE3C-4992-AEE5-07D0BF889417}">
      <dgm:prSet/>
      <dgm:spPr/>
      <dgm:t>
        <a:bodyPr/>
        <a:lstStyle/>
        <a:p>
          <a:endParaRPr lang="ru-RU" sz="2000"/>
        </a:p>
      </dgm:t>
    </dgm:pt>
    <dgm:pt modelId="{F9028C54-5A43-419A-849C-7C11A064CB29}" type="sibTrans" cxnId="{89196438-DE3C-4992-AEE5-07D0BF889417}">
      <dgm:prSet/>
      <dgm:spPr/>
      <dgm:t>
        <a:bodyPr/>
        <a:lstStyle/>
        <a:p>
          <a:endParaRPr lang="ru-RU" sz="2000"/>
        </a:p>
      </dgm:t>
    </dgm:pt>
    <dgm:pt modelId="{F80DEBE7-ECBD-44B5-BDF0-819E833316C9}" type="pres">
      <dgm:prSet presAssocID="{9E1ACB0A-0F16-43F8-B006-CF26CD6389AA}" presName="cycle" presStyleCnt="0">
        <dgm:presLayoutVars>
          <dgm:dir/>
          <dgm:resizeHandles val="exact"/>
        </dgm:presLayoutVars>
      </dgm:prSet>
      <dgm:spPr/>
    </dgm:pt>
    <dgm:pt modelId="{3F80C677-3143-4BA7-B7A3-B7054B8A7BAC}" type="pres">
      <dgm:prSet presAssocID="{2987BE07-1399-4D83-A6D6-D5B39EC22C6A}" presName="dummy" presStyleCnt="0"/>
      <dgm:spPr/>
    </dgm:pt>
    <dgm:pt modelId="{73E7F84A-63C0-4D55-AAF3-519AD4C7C48B}" type="pres">
      <dgm:prSet presAssocID="{2987BE07-1399-4D83-A6D6-D5B39EC22C6A}" presName="node" presStyleLbl="revTx" presStyleIdx="0" presStyleCnt="4">
        <dgm:presLayoutVars>
          <dgm:bulletEnabled val="1"/>
        </dgm:presLayoutVars>
      </dgm:prSet>
      <dgm:spPr/>
    </dgm:pt>
    <dgm:pt modelId="{BAB17D67-7904-44DB-9333-56F03FF6C705}" type="pres">
      <dgm:prSet presAssocID="{2EE744FB-5D55-4DFC-98F2-48EE16356D6B}" presName="sibTrans" presStyleLbl="node1" presStyleIdx="0" presStyleCnt="4"/>
      <dgm:spPr/>
    </dgm:pt>
    <dgm:pt modelId="{54394541-B944-456C-8351-936FA8DF0362}" type="pres">
      <dgm:prSet presAssocID="{37395196-BC5B-4464-BB2C-F124CA486C45}" presName="dummy" presStyleCnt="0"/>
      <dgm:spPr/>
    </dgm:pt>
    <dgm:pt modelId="{3C2DA8C8-2CF2-4ADB-9FF2-541460BDB209}" type="pres">
      <dgm:prSet presAssocID="{37395196-BC5B-4464-BB2C-F124CA486C45}" presName="node" presStyleLbl="revTx" presStyleIdx="1" presStyleCnt="4">
        <dgm:presLayoutVars>
          <dgm:bulletEnabled val="1"/>
        </dgm:presLayoutVars>
      </dgm:prSet>
      <dgm:spPr/>
    </dgm:pt>
    <dgm:pt modelId="{80AFC91E-8F6A-4E80-9691-ED4D4D13125A}" type="pres">
      <dgm:prSet presAssocID="{DAC253FB-DABF-43CE-AC93-A55710C9678B}" presName="sibTrans" presStyleLbl="node1" presStyleIdx="1" presStyleCnt="4"/>
      <dgm:spPr/>
    </dgm:pt>
    <dgm:pt modelId="{97FC1C5C-87A9-4AA1-AC34-BFEEE74EE7D9}" type="pres">
      <dgm:prSet presAssocID="{7E7691F4-60AC-4DF6-BFAB-1C222FDC4331}" presName="dummy" presStyleCnt="0"/>
      <dgm:spPr/>
    </dgm:pt>
    <dgm:pt modelId="{8B647B73-F2EE-41C8-863F-662331D0662F}" type="pres">
      <dgm:prSet presAssocID="{7E7691F4-60AC-4DF6-BFAB-1C222FDC4331}" presName="node" presStyleLbl="revTx" presStyleIdx="2" presStyleCnt="4">
        <dgm:presLayoutVars>
          <dgm:bulletEnabled val="1"/>
        </dgm:presLayoutVars>
      </dgm:prSet>
      <dgm:spPr/>
    </dgm:pt>
    <dgm:pt modelId="{9BCC9953-C9AF-4C4A-B06B-2E41F0E192A9}" type="pres">
      <dgm:prSet presAssocID="{92D63D05-4895-47CA-B851-6A248C443342}" presName="sibTrans" presStyleLbl="node1" presStyleIdx="2" presStyleCnt="4"/>
      <dgm:spPr/>
    </dgm:pt>
    <dgm:pt modelId="{A8684D0E-2736-4828-AC28-DB0F6CA83C97}" type="pres">
      <dgm:prSet presAssocID="{D406E80B-E4E4-46C6-9D2F-999809091886}" presName="dummy" presStyleCnt="0"/>
      <dgm:spPr/>
    </dgm:pt>
    <dgm:pt modelId="{BBB33B10-98E9-4EB9-A392-3C67C0FB0237}" type="pres">
      <dgm:prSet presAssocID="{D406E80B-E4E4-46C6-9D2F-999809091886}" presName="node" presStyleLbl="revTx" presStyleIdx="3" presStyleCnt="4">
        <dgm:presLayoutVars>
          <dgm:bulletEnabled val="1"/>
        </dgm:presLayoutVars>
      </dgm:prSet>
      <dgm:spPr/>
    </dgm:pt>
    <dgm:pt modelId="{4E22C88D-E6B3-417A-B631-D85490588B86}" type="pres">
      <dgm:prSet presAssocID="{F9028C54-5A43-419A-849C-7C11A064CB29}" presName="sibTrans" presStyleLbl="node1" presStyleIdx="3" presStyleCnt="4"/>
      <dgm:spPr/>
    </dgm:pt>
  </dgm:ptLst>
  <dgm:cxnLst>
    <dgm:cxn modelId="{60CD760B-E04B-475E-A61B-DE4C1D828151}" type="presOf" srcId="{2EE744FB-5D55-4DFC-98F2-48EE16356D6B}" destId="{BAB17D67-7904-44DB-9333-56F03FF6C705}" srcOrd="0" destOrd="0" presId="urn:microsoft.com/office/officeart/2005/8/layout/cycle1"/>
    <dgm:cxn modelId="{662D401C-68BB-4EAF-A25A-B69F0921A5D6}" type="presOf" srcId="{37395196-BC5B-4464-BB2C-F124CA486C45}" destId="{3C2DA8C8-2CF2-4ADB-9FF2-541460BDB209}" srcOrd="0" destOrd="0" presId="urn:microsoft.com/office/officeart/2005/8/layout/cycle1"/>
    <dgm:cxn modelId="{89196438-DE3C-4992-AEE5-07D0BF889417}" srcId="{9E1ACB0A-0F16-43F8-B006-CF26CD6389AA}" destId="{D406E80B-E4E4-46C6-9D2F-999809091886}" srcOrd="3" destOrd="0" parTransId="{B669B6DA-C2FF-42E2-A153-E070FB48B1FC}" sibTransId="{F9028C54-5A43-419A-849C-7C11A064CB29}"/>
    <dgm:cxn modelId="{EC0B983D-6A49-4EB9-8757-30CA30706355}" type="presOf" srcId="{2987BE07-1399-4D83-A6D6-D5B39EC22C6A}" destId="{73E7F84A-63C0-4D55-AAF3-519AD4C7C48B}" srcOrd="0" destOrd="0" presId="urn:microsoft.com/office/officeart/2005/8/layout/cycle1"/>
    <dgm:cxn modelId="{5FB6595F-39B9-4B3D-B966-A75EE80DE985}" type="presOf" srcId="{D406E80B-E4E4-46C6-9D2F-999809091886}" destId="{BBB33B10-98E9-4EB9-A392-3C67C0FB0237}" srcOrd="0" destOrd="0" presId="urn:microsoft.com/office/officeart/2005/8/layout/cycle1"/>
    <dgm:cxn modelId="{48AE0643-786B-4CEF-A437-78313C014169}" type="presOf" srcId="{9E1ACB0A-0F16-43F8-B006-CF26CD6389AA}" destId="{F80DEBE7-ECBD-44B5-BDF0-819E833316C9}" srcOrd="0" destOrd="0" presId="urn:microsoft.com/office/officeart/2005/8/layout/cycle1"/>
    <dgm:cxn modelId="{94957C45-6E2B-436F-AE02-CF1C1CD1E3D4}" srcId="{9E1ACB0A-0F16-43F8-B006-CF26CD6389AA}" destId="{2987BE07-1399-4D83-A6D6-D5B39EC22C6A}" srcOrd="0" destOrd="0" parTransId="{F8635EA6-4873-4189-A7CC-BA1E1B787028}" sibTransId="{2EE744FB-5D55-4DFC-98F2-48EE16356D6B}"/>
    <dgm:cxn modelId="{2B5A864D-F061-4F9A-85F2-7D39919B1202}" type="presOf" srcId="{7E7691F4-60AC-4DF6-BFAB-1C222FDC4331}" destId="{8B647B73-F2EE-41C8-863F-662331D0662F}" srcOrd="0" destOrd="0" presId="urn:microsoft.com/office/officeart/2005/8/layout/cycle1"/>
    <dgm:cxn modelId="{4E46E372-C1A0-4D9C-A315-953D7CD5F9D1}" srcId="{9E1ACB0A-0F16-43F8-B006-CF26CD6389AA}" destId="{7E7691F4-60AC-4DF6-BFAB-1C222FDC4331}" srcOrd="2" destOrd="0" parTransId="{B97B14EF-47C1-46B7-905F-F64EFCB66956}" sibTransId="{92D63D05-4895-47CA-B851-6A248C443342}"/>
    <dgm:cxn modelId="{8D1EB777-6BD1-4E88-9080-CF28CBC3CDC5}" srcId="{9E1ACB0A-0F16-43F8-B006-CF26CD6389AA}" destId="{37395196-BC5B-4464-BB2C-F124CA486C45}" srcOrd="1" destOrd="0" parTransId="{8836FB62-3AC1-4B57-8D39-0EBD084136B3}" sibTransId="{DAC253FB-DABF-43CE-AC93-A55710C9678B}"/>
    <dgm:cxn modelId="{2827BC79-FCD5-4A7E-9AC2-A139C474CA02}" type="presOf" srcId="{DAC253FB-DABF-43CE-AC93-A55710C9678B}" destId="{80AFC91E-8F6A-4E80-9691-ED4D4D13125A}" srcOrd="0" destOrd="0" presId="urn:microsoft.com/office/officeart/2005/8/layout/cycle1"/>
    <dgm:cxn modelId="{A921B2CB-0D8F-4817-B153-A8EA3E771CB3}" type="presOf" srcId="{92D63D05-4895-47CA-B851-6A248C443342}" destId="{9BCC9953-C9AF-4C4A-B06B-2E41F0E192A9}" srcOrd="0" destOrd="0" presId="urn:microsoft.com/office/officeart/2005/8/layout/cycle1"/>
    <dgm:cxn modelId="{C729CCD5-85DE-4955-AEE5-5A8805498DEA}" type="presOf" srcId="{F9028C54-5A43-419A-849C-7C11A064CB29}" destId="{4E22C88D-E6B3-417A-B631-D85490588B86}" srcOrd="0" destOrd="0" presId="urn:microsoft.com/office/officeart/2005/8/layout/cycle1"/>
    <dgm:cxn modelId="{1FCF89FD-46D1-4846-9412-3A43D7A3DAFE}" type="presParOf" srcId="{F80DEBE7-ECBD-44B5-BDF0-819E833316C9}" destId="{3F80C677-3143-4BA7-B7A3-B7054B8A7BAC}" srcOrd="0" destOrd="0" presId="urn:microsoft.com/office/officeart/2005/8/layout/cycle1"/>
    <dgm:cxn modelId="{81B39BE5-DC0A-4777-B6DD-EAF7C4F89148}" type="presParOf" srcId="{F80DEBE7-ECBD-44B5-BDF0-819E833316C9}" destId="{73E7F84A-63C0-4D55-AAF3-519AD4C7C48B}" srcOrd="1" destOrd="0" presId="urn:microsoft.com/office/officeart/2005/8/layout/cycle1"/>
    <dgm:cxn modelId="{77DF7FDC-7658-458B-85C3-D4EAA2CCE52B}" type="presParOf" srcId="{F80DEBE7-ECBD-44B5-BDF0-819E833316C9}" destId="{BAB17D67-7904-44DB-9333-56F03FF6C705}" srcOrd="2" destOrd="0" presId="urn:microsoft.com/office/officeart/2005/8/layout/cycle1"/>
    <dgm:cxn modelId="{A201F704-6A35-41A5-83F4-F7751E6CE446}" type="presParOf" srcId="{F80DEBE7-ECBD-44B5-BDF0-819E833316C9}" destId="{54394541-B944-456C-8351-936FA8DF0362}" srcOrd="3" destOrd="0" presId="urn:microsoft.com/office/officeart/2005/8/layout/cycle1"/>
    <dgm:cxn modelId="{7092B7A6-8A6C-487C-BC8B-1459E52B9441}" type="presParOf" srcId="{F80DEBE7-ECBD-44B5-BDF0-819E833316C9}" destId="{3C2DA8C8-2CF2-4ADB-9FF2-541460BDB209}" srcOrd="4" destOrd="0" presId="urn:microsoft.com/office/officeart/2005/8/layout/cycle1"/>
    <dgm:cxn modelId="{B48E917A-E1A4-4ABB-AE04-E6D9BF99E603}" type="presParOf" srcId="{F80DEBE7-ECBD-44B5-BDF0-819E833316C9}" destId="{80AFC91E-8F6A-4E80-9691-ED4D4D13125A}" srcOrd="5" destOrd="0" presId="urn:microsoft.com/office/officeart/2005/8/layout/cycle1"/>
    <dgm:cxn modelId="{5B88A0BB-8ACC-49EB-8434-04E873717CF2}" type="presParOf" srcId="{F80DEBE7-ECBD-44B5-BDF0-819E833316C9}" destId="{97FC1C5C-87A9-4AA1-AC34-BFEEE74EE7D9}" srcOrd="6" destOrd="0" presId="urn:microsoft.com/office/officeart/2005/8/layout/cycle1"/>
    <dgm:cxn modelId="{6DEDB8A3-EBD3-4271-8171-B608F70E4C6F}" type="presParOf" srcId="{F80DEBE7-ECBD-44B5-BDF0-819E833316C9}" destId="{8B647B73-F2EE-41C8-863F-662331D0662F}" srcOrd="7" destOrd="0" presId="urn:microsoft.com/office/officeart/2005/8/layout/cycle1"/>
    <dgm:cxn modelId="{D58A195C-06B9-4552-A43B-FBC5B7A0B5E8}" type="presParOf" srcId="{F80DEBE7-ECBD-44B5-BDF0-819E833316C9}" destId="{9BCC9953-C9AF-4C4A-B06B-2E41F0E192A9}" srcOrd="8" destOrd="0" presId="urn:microsoft.com/office/officeart/2005/8/layout/cycle1"/>
    <dgm:cxn modelId="{3A6B3438-7792-4DF2-8C37-50B0E44EF310}" type="presParOf" srcId="{F80DEBE7-ECBD-44B5-BDF0-819E833316C9}" destId="{A8684D0E-2736-4828-AC28-DB0F6CA83C97}" srcOrd="9" destOrd="0" presId="urn:microsoft.com/office/officeart/2005/8/layout/cycle1"/>
    <dgm:cxn modelId="{5A8338EF-BB31-42AA-B1E3-6ED77A2B1BDF}" type="presParOf" srcId="{F80DEBE7-ECBD-44B5-BDF0-819E833316C9}" destId="{BBB33B10-98E9-4EB9-A392-3C67C0FB0237}" srcOrd="10" destOrd="0" presId="urn:microsoft.com/office/officeart/2005/8/layout/cycle1"/>
    <dgm:cxn modelId="{8A08CC69-391A-45CF-85D4-74618285610D}" type="presParOf" srcId="{F80DEBE7-ECBD-44B5-BDF0-819E833316C9}" destId="{4E22C88D-E6B3-417A-B631-D85490588B86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A4961B-E439-408B-8C57-2963C25DE7AC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E7686E-2D25-4BB2-AA35-3407E0E0CE6C}">
      <dgm:prSet phldrT="[Текст]" custT="1"/>
      <dgm:spPr/>
      <dgm:t>
        <a:bodyPr/>
        <a:lstStyle/>
        <a:p>
          <a:r>
            <a:rPr lang="ru-RU" sz="1800" dirty="0"/>
            <a:t>Идентификация  риска</a:t>
          </a:r>
        </a:p>
      </dgm:t>
    </dgm:pt>
    <dgm:pt modelId="{D8ACA4E0-9C51-4B9D-81FD-AF38F016CCFF}" type="parTrans" cxnId="{BA33201E-280F-49D6-B090-FDBCF9F94B33}">
      <dgm:prSet/>
      <dgm:spPr/>
      <dgm:t>
        <a:bodyPr/>
        <a:lstStyle/>
        <a:p>
          <a:endParaRPr lang="ru-RU" sz="1800"/>
        </a:p>
      </dgm:t>
    </dgm:pt>
    <dgm:pt modelId="{1FCF0E07-4E6C-470B-9427-2CCC7CEEEEFC}" type="sibTrans" cxnId="{BA33201E-280F-49D6-B090-FDBCF9F94B33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4CC768AC-BF51-4618-9945-5B9193ED755C}">
      <dgm:prSet phldrT="[Текст]" custT="1"/>
      <dgm:spPr/>
      <dgm:t>
        <a:bodyPr/>
        <a:lstStyle/>
        <a:p>
          <a:r>
            <a:rPr lang="ru-RU" sz="1800" dirty="0"/>
            <a:t>Оценка риска</a:t>
          </a:r>
        </a:p>
      </dgm:t>
    </dgm:pt>
    <dgm:pt modelId="{769CC12E-FAD8-4EDF-9769-FBE3A419C5C7}" type="parTrans" cxnId="{E387F6E2-363D-4D5B-A86D-877CF035C6E6}">
      <dgm:prSet/>
      <dgm:spPr/>
      <dgm:t>
        <a:bodyPr/>
        <a:lstStyle/>
        <a:p>
          <a:endParaRPr lang="ru-RU" sz="1800"/>
        </a:p>
      </dgm:t>
    </dgm:pt>
    <dgm:pt modelId="{CB68CCC0-DD38-489D-8A04-133741DEFEEA}" type="sibTrans" cxnId="{E387F6E2-363D-4D5B-A86D-877CF035C6E6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43D76EFF-0D54-4068-87C9-C2BADEFF4084}">
      <dgm:prSet phldrT="[Текст]" custT="1"/>
      <dgm:spPr/>
      <dgm:t>
        <a:bodyPr/>
        <a:lstStyle/>
        <a:p>
          <a:r>
            <a:rPr lang="ru-RU" sz="1800" dirty="0"/>
            <a:t>Анализ  управления риском</a:t>
          </a:r>
        </a:p>
      </dgm:t>
    </dgm:pt>
    <dgm:pt modelId="{D9260439-BE5E-419E-A205-59F4A786E45E}" type="parTrans" cxnId="{1B5CA449-22D8-4A34-86DE-4D344EBC03E3}">
      <dgm:prSet/>
      <dgm:spPr/>
      <dgm:t>
        <a:bodyPr/>
        <a:lstStyle/>
        <a:p>
          <a:endParaRPr lang="ru-RU" sz="1800"/>
        </a:p>
      </dgm:t>
    </dgm:pt>
    <dgm:pt modelId="{7D0A4ACC-FCB3-4CAD-BE9C-CB0F2E7DCC08}" type="sibTrans" cxnId="{1B5CA449-22D8-4A34-86DE-4D344EBC03E3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3869AB17-1B40-4CD2-99E5-0D81F930FA3A}">
      <dgm:prSet phldrT="[Текст]" custT="1"/>
      <dgm:spPr/>
      <dgm:t>
        <a:bodyPr/>
        <a:lstStyle/>
        <a:p>
          <a:r>
            <a:rPr lang="ru-RU" sz="1800" dirty="0"/>
            <a:t>Результаты мониторинга риска </a:t>
          </a:r>
        </a:p>
      </dgm:t>
    </dgm:pt>
    <dgm:pt modelId="{1CDF8BDC-8CD8-4A7A-856C-5E8AC9E482FB}" type="parTrans" cxnId="{9343067A-6E63-4B38-8436-643B9F58913C}">
      <dgm:prSet/>
      <dgm:spPr/>
      <dgm:t>
        <a:bodyPr/>
        <a:lstStyle/>
        <a:p>
          <a:endParaRPr lang="ru-RU" sz="1800"/>
        </a:p>
      </dgm:t>
    </dgm:pt>
    <dgm:pt modelId="{BC7B2E3E-4CB6-460D-B7C4-B152B6554CE0}" type="sibTrans" cxnId="{9343067A-6E63-4B38-8436-643B9F58913C}">
      <dgm:prSet/>
      <dgm:spPr>
        <a:solidFill>
          <a:srgbClr val="FF0000"/>
        </a:solidFill>
      </dgm:spPr>
      <dgm:t>
        <a:bodyPr/>
        <a:lstStyle/>
        <a:p>
          <a:endParaRPr lang="ru-RU" sz="1800">
            <a:highlight>
              <a:srgbClr val="FF0000"/>
            </a:highlight>
          </a:endParaRPr>
        </a:p>
      </dgm:t>
    </dgm:pt>
    <dgm:pt modelId="{023A9A8E-BE04-41A8-9443-256D4209FF9B}">
      <dgm:prSet phldrT="[Текст]" custT="1"/>
      <dgm:spPr/>
      <dgm:t>
        <a:bodyPr/>
        <a:lstStyle/>
        <a:p>
          <a:r>
            <a:rPr lang="ru-RU" sz="1800" dirty="0"/>
            <a:t>План МР</a:t>
          </a:r>
        </a:p>
      </dgm:t>
    </dgm:pt>
    <dgm:pt modelId="{BB99F5E7-0FC5-4497-B10C-3749E12B12E8}" type="parTrans" cxnId="{4B7D99C7-8993-4FAD-84DE-9B5AB779A3AA}">
      <dgm:prSet/>
      <dgm:spPr/>
      <dgm:t>
        <a:bodyPr/>
        <a:lstStyle/>
        <a:p>
          <a:endParaRPr lang="ru-RU" sz="1800"/>
        </a:p>
      </dgm:t>
    </dgm:pt>
    <dgm:pt modelId="{8CD1FCB3-542C-4847-A9EE-08DE65124ECC}" type="sibTrans" cxnId="{4B7D99C7-8993-4FAD-84DE-9B5AB779A3AA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87C2A215-8280-45D6-903C-CA7EE418C291}" type="pres">
      <dgm:prSet presAssocID="{89A4961B-E439-408B-8C57-2963C25DE7AC}" presName="cycle" presStyleCnt="0">
        <dgm:presLayoutVars>
          <dgm:dir/>
          <dgm:resizeHandles val="exact"/>
        </dgm:presLayoutVars>
      </dgm:prSet>
      <dgm:spPr/>
    </dgm:pt>
    <dgm:pt modelId="{10CEB0A5-C7D4-4182-BF07-E94DCBE086A5}" type="pres">
      <dgm:prSet presAssocID="{0BE7686E-2D25-4BB2-AA35-3407E0E0CE6C}" presName="dummy" presStyleCnt="0"/>
      <dgm:spPr/>
    </dgm:pt>
    <dgm:pt modelId="{E3986A0C-4D64-493F-A121-335E69F0982C}" type="pres">
      <dgm:prSet presAssocID="{0BE7686E-2D25-4BB2-AA35-3407E0E0CE6C}" presName="node" presStyleLbl="revTx" presStyleIdx="0" presStyleCnt="5" custScaleX="178042">
        <dgm:presLayoutVars>
          <dgm:bulletEnabled val="1"/>
        </dgm:presLayoutVars>
      </dgm:prSet>
      <dgm:spPr/>
    </dgm:pt>
    <dgm:pt modelId="{3EA8E9E7-540C-49F5-8336-0D3F02E841E7}" type="pres">
      <dgm:prSet presAssocID="{1FCF0E07-4E6C-470B-9427-2CCC7CEEEEFC}" presName="sibTrans" presStyleLbl="node1" presStyleIdx="0" presStyleCnt="5"/>
      <dgm:spPr/>
    </dgm:pt>
    <dgm:pt modelId="{3853DC47-DF97-4A66-BBD6-3BB915BA54ED}" type="pres">
      <dgm:prSet presAssocID="{4CC768AC-BF51-4618-9945-5B9193ED755C}" presName="dummy" presStyleCnt="0"/>
      <dgm:spPr/>
    </dgm:pt>
    <dgm:pt modelId="{269D51E0-567F-4536-ADCB-340B1C639B25}" type="pres">
      <dgm:prSet presAssocID="{4CC768AC-BF51-4618-9945-5B9193ED755C}" presName="node" presStyleLbl="revTx" presStyleIdx="1" presStyleCnt="5">
        <dgm:presLayoutVars>
          <dgm:bulletEnabled val="1"/>
        </dgm:presLayoutVars>
      </dgm:prSet>
      <dgm:spPr/>
    </dgm:pt>
    <dgm:pt modelId="{DA188BE4-3B15-4EC0-B08E-A86428137986}" type="pres">
      <dgm:prSet presAssocID="{CB68CCC0-DD38-489D-8A04-133741DEFEEA}" presName="sibTrans" presStyleLbl="node1" presStyleIdx="1" presStyleCnt="5"/>
      <dgm:spPr/>
    </dgm:pt>
    <dgm:pt modelId="{0D1EE1ED-8689-4420-8EAD-231D8F28D661}" type="pres">
      <dgm:prSet presAssocID="{43D76EFF-0D54-4068-87C9-C2BADEFF4084}" presName="dummy" presStyleCnt="0"/>
      <dgm:spPr/>
    </dgm:pt>
    <dgm:pt modelId="{7A1E4A29-0318-4A25-AA76-B67B606F9563}" type="pres">
      <dgm:prSet presAssocID="{43D76EFF-0D54-4068-87C9-C2BADEFF4084}" presName="node" presStyleLbl="revTx" presStyleIdx="2" presStyleCnt="5" custScaleX="141784">
        <dgm:presLayoutVars>
          <dgm:bulletEnabled val="1"/>
        </dgm:presLayoutVars>
      </dgm:prSet>
      <dgm:spPr/>
    </dgm:pt>
    <dgm:pt modelId="{BF0BDCD0-B8E4-4706-9434-C8684FEA8C7D}" type="pres">
      <dgm:prSet presAssocID="{7D0A4ACC-FCB3-4CAD-BE9C-CB0F2E7DCC08}" presName="sibTrans" presStyleLbl="node1" presStyleIdx="2" presStyleCnt="5"/>
      <dgm:spPr/>
    </dgm:pt>
    <dgm:pt modelId="{AE6CFEAD-2D26-4C5C-9605-E7695BE3A3BE}" type="pres">
      <dgm:prSet presAssocID="{3869AB17-1B40-4CD2-99E5-0D81F930FA3A}" presName="dummy" presStyleCnt="0"/>
      <dgm:spPr/>
    </dgm:pt>
    <dgm:pt modelId="{83223A7C-AE83-4B08-AC2F-5F6ACD5AB043}" type="pres">
      <dgm:prSet presAssocID="{3869AB17-1B40-4CD2-99E5-0D81F930FA3A}" presName="node" presStyleLbl="revTx" presStyleIdx="3" presStyleCnt="5" custScaleX="151588">
        <dgm:presLayoutVars>
          <dgm:bulletEnabled val="1"/>
        </dgm:presLayoutVars>
      </dgm:prSet>
      <dgm:spPr/>
    </dgm:pt>
    <dgm:pt modelId="{2CDCBA15-A719-411B-940A-0628EFE5CC6A}" type="pres">
      <dgm:prSet presAssocID="{BC7B2E3E-4CB6-460D-B7C4-B152B6554CE0}" presName="sibTrans" presStyleLbl="node1" presStyleIdx="3" presStyleCnt="5"/>
      <dgm:spPr/>
    </dgm:pt>
    <dgm:pt modelId="{11F78BD1-0CAC-4DB6-BC63-01D8ACABDEA4}" type="pres">
      <dgm:prSet presAssocID="{023A9A8E-BE04-41A8-9443-256D4209FF9B}" presName="dummy" presStyleCnt="0"/>
      <dgm:spPr/>
    </dgm:pt>
    <dgm:pt modelId="{4E00D9C0-69D2-4AC8-A170-C53FEEF93C37}" type="pres">
      <dgm:prSet presAssocID="{023A9A8E-BE04-41A8-9443-256D4209FF9B}" presName="node" presStyleLbl="revTx" presStyleIdx="4" presStyleCnt="5">
        <dgm:presLayoutVars>
          <dgm:bulletEnabled val="1"/>
        </dgm:presLayoutVars>
      </dgm:prSet>
      <dgm:spPr/>
    </dgm:pt>
    <dgm:pt modelId="{35AF7E7B-7578-4297-A3C8-72CB7B9D8CF8}" type="pres">
      <dgm:prSet presAssocID="{8CD1FCB3-542C-4847-A9EE-08DE65124ECC}" presName="sibTrans" presStyleLbl="node1" presStyleIdx="4" presStyleCnt="5" custLinFactNeighborX="3394" custLinFactNeighborY="975"/>
      <dgm:spPr/>
    </dgm:pt>
  </dgm:ptLst>
  <dgm:cxnLst>
    <dgm:cxn modelId="{F5012304-DD78-4DEA-A263-4C6B056659BE}" type="presOf" srcId="{1FCF0E07-4E6C-470B-9427-2CCC7CEEEEFC}" destId="{3EA8E9E7-540C-49F5-8336-0D3F02E841E7}" srcOrd="0" destOrd="0" presId="urn:microsoft.com/office/officeart/2005/8/layout/cycle1"/>
    <dgm:cxn modelId="{BA33201E-280F-49D6-B090-FDBCF9F94B33}" srcId="{89A4961B-E439-408B-8C57-2963C25DE7AC}" destId="{0BE7686E-2D25-4BB2-AA35-3407E0E0CE6C}" srcOrd="0" destOrd="0" parTransId="{D8ACA4E0-9C51-4B9D-81FD-AF38F016CCFF}" sibTransId="{1FCF0E07-4E6C-470B-9427-2CCC7CEEEEFC}"/>
    <dgm:cxn modelId="{EF07622D-0566-4C02-B928-754F2A9B7939}" type="presOf" srcId="{4CC768AC-BF51-4618-9945-5B9193ED755C}" destId="{269D51E0-567F-4536-ADCB-340B1C639B25}" srcOrd="0" destOrd="0" presId="urn:microsoft.com/office/officeart/2005/8/layout/cycle1"/>
    <dgm:cxn modelId="{F22A412F-53FB-4030-BDFE-842B49B20EE5}" type="presOf" srcId="{CB68CCC0-DD38-489D-8A04-133741DEFEEA}" destId="{DA188BE4-3B15-4EC0-B08E-A86428137986}" srcOrd="0" destOrd="0" presId="urn:microsoft.com/office/officeart/2005/8/layout/cycle1"/>
    <dgm:cxn modelId="{1B5CA449-22D8-4A34-86DE-4D344EBC03E3}" srcId="{89A4961B-E439-408B-8C57-2963C25DE7AC}" destId="{43D76EFF-0D54-4068-87C9-C2BADEFF4084}" srcOrd="2" destOrd="0" parTransId="{D9260439-BE5E-419E-A205-59F4A786E45E}" sibTransId="{7D0A4ACC-FCB3-4CAD-BE9C-CB0F2E7DCC08}"/>
    <dgm:cxn modelId="{F8AC0172-1076-414F-B872-806DCF166252}" type="presOf" srcId="{89A4961B-E439-408B-8C57-2963C25DE7AC}" destId="{87C2A215-8280-45D6-903C-CA7EE418C291}" srcOrd="0" destOrd="0" presId="urn:microsoft.com/office/officeart/2005/8/layout/cycle1"/>
    <dgm:cxn modelId="{9343067A-6E63-4B38-8436-643B9F58913C}" srcId="{89A4961B-E439-408B-8C57-2963C25DE7AC}" destId="{3869AB17-1B40-4CD2-99E5-0D81F930FA3A}" srcOrd="3" destOrd="0" parTransId="{1CDF8BDC-8CD8-4A7A-856C-5E8AC9E482FB}" sibTransId="{BC7B2E3E-4CB6-460D-B7C4-B152B6554CE0}"/>
    <dgm:cxn modelId="{01547288-3CEC-4327-A96B-0099334CB45F}" type="presOf" srcId="{7D0A4ACC-FCB3-4CAD-BE9C-CB0F2E7DCC08}" destId="{BF0BDCD0-B8E4-4706-9434-C8684FEA8C7D}" srcOrd="0" destOrd="0" presId="urn:microsoft.com/office/officeart/2005/8/layout/cycle1"/>
    <dgm:cxn modelId="{AC7FD08B-9081-4202-8A6E-E8680971AE15}" type="presOf" srcId="{023A9A8E-BE04-41A8-9443-256D4209FF9B}" destId="{4E00D9C0-69D2-4AC8-A170-C53FEEF93C37}" srcOrd="0" destOrd="0" presId="urn:microsoft.com/office/officeart/2005/8/layout/cycle1"/>
    <dgm:cxn modelId="{4311FFB3-2696-45E9-8698-ED98A4F6F228}" type="presOf" srcId="{43D76EFF-0D54-4068-87C9-C2BADEFF4084}" destId="{7A1E4A29-0318-4A25-AA76-B67B606F9563}" srcOrd="0" destOrd="0" presId="urn:microsoft.com/office/officeart/2005/8/layout/cycle1"/>
    <dgm:cxn modelId="{B9FCDFBE-BFCD-47CC-8B6E-32A1CA8B8979}" type="presOf" srcId="{8CD1FCB3-542C-4847-A9EE-08DE65124ECC}" destId="{35AF7E7B-7578-4297-A3C8-72CB7B9D8CF8}" srcOrd="0" destOrd="0" presId="urn:microsoft.com/office/officeart/2005/8/layout/cycle1"/>
    <dgm:cxn modelId="{4B7D99C7-8993-4FAD-84DE-9B5AB779A3AA}" srcId="{89A4961B-E439-408B-8C57-2963C25DE7AC}" destId="{023A9A8E-BE04-41A8-9443-256D4209FF9B}" srcOrd="4" destOrd="0" parTransId="{BB99F5E7-0FC5-4497-B10C-3749E12B12E8}" sibTransId="{8CD1FCB3-542C-4847-A9EE-08DE65124ECC}"/>
    <dgm:cxn modelId="{79A087C9-7087-4EA2-A267-08D31810D4F8}" type="presOf" srcId="{3869AB17-1B40-4CD2-99E5-0D81F930FA3A}" destId="{83223A7C-AE83-4B08-AC2F-5F6ACD5AB043}" srcOrd="0" destOrd="0" presId="urn:microsoft.com/office/officeart/2005/8/layout/cycle1"/>
    <dgm:cxn modelId="{398FEBDD-C247-44C2-9737-A64F6D430ED4}" type="presOf" srcId="{BC7B2E3E-4CB6-460D-B7C4-B152B6554CE0}" destId="{2CDCBA15-A719-411B-940A-0628EFE5CC6A}" srcOrd="0" destOrd="0" presId="urn:microsoft.com/office/officeart/2005/8/layout/cycle1"/>
    <dgm:cxn modelId="{E387F6E2-363D-4D5B-A86D-877CF035C6E6}" srcId="{89A4961B-E439-408B-8C57-2963C25DE7AC}" destId="{4CC768AC-BF51-4618-9945-5B9193ED755C}" srcOrd="1" destOrd="0" parTransId="{769CC12E-FAD8-4EDF-9769-FBE3A419C5C7}" sibTransId="{CB68CCC0-DD38-489D-8A04-133741DEFEEA}"/>
    <dgm:cxn modelId="{7D6587FB-5593-41FA-A5E0-0D2FFFBC3695}" type="presOf" srcId="{0BE7686E-2D25-4BB2-AA35-3407E0E0CE6C}" destId="{E3986A0C-4D64-493F-A121-335E69F0982C}" srcOrd="0" destOrd="0" presId="urn:microsoft.com/office/officeart/2005/8/layout/cycle1"/>
    <dgm:cxn modelId="{B780194B-103E-4499-9AF1-A64AC0B1B3F9}" type="presParOf" srcId="{87C2A215-8280-45D6-903C-CA7EE418C291}" destId="{10CEB0A5-C7D4-4182-BF07-E94DCBE086A5}" srcOrd="0" destOrd="0" presId="urn:microsoft.com/office/officeart/2005/8/layout/cycle1"/>
    <dgm:cxn modelId="{73E747C5-3C62-4EC8-9D5C-F73558B843E5}" type="presParOf" srcId="{87C2A215-8280-45D6-903C-CA7EE418C291}" destId="{E3986A0C-4D64-493F-A121-335E69F0982C}" srcOrd="1" destOrd="0" presId="urn:microsoft.com/office/officeart/2005/8/layout/cycle1"/>
    <dgm:cxn modelId="{91FE3B3A-1462-4B47-A56A-F7750DE9AE59}" type="presParOf" srcId="{87C2A215-8280-45D6-903C-CA7EE418C291}" destId="{3EA8E9E7-540C-49F5-8336-0D3F02E841E7}" srcOrd="2" destOrd="0" presId="urn:microsoft.com/office/officeart/2005/8/layout/cycle1"/>
    <dgm:cxn modelId="{BB933883-B78B-4230-B33A-F9AB7B223308}" type="presParOf" srcId="{87C2A215-8280-45D6-903C-CA7EE418C291}" destId="{3853DC47-DF97-4A66-BBD6-3BB915BA54ED}" srcOrd="3" destOrd="0" presId="urn:microsoft.com/office/officeart/2005/8/layout/cycle1"/>
    <dgm:cxn modelId="{645A2668-77BA-4657-ABA3-CCDF9979012C}" type="presParOf" srcId="{87C2A215-8280-45D6-903C-CA7EE418C291}" destId="{269D51E0-567F-4536-ADCB-340B1C639B25}" srcOrd="4" destOrd="0" presId="urn:microsoft.com/office/officeart/2005/8/layout/cycle1"/>
    <dgm:cxn modelId="{FF8FEB5A-FAD2-432B-9775-C755BD76D9BB}" type="presParOf" srcId="{87C2A215-8280-45D6-903C-CA7EE418C291}" destId="{DA188BE4-3B15-4EC0-B08E-A86428137986}" srcOrd="5" destOrd="0" presId="urn:microsoft.com/office/officeart/2005/8/layout/cycle1"/>
    <dgm:cxn modelId="{594B8258-1F23-4453-B2CC-0AFC48F77152}" type="presParOf" srcId="{87C2A215-8280-45D6-903C-CA7EE418C291}" destId="{0D1EE1ED-8689-4420-8EAD-231D8F28D661}" srcOrd="6" destOrd="0" presId="urn:microsoft.com/office/officeart/2005/8/layout/cycle1"/>
    <dgm:cxn modelId="{AD752A54-EBBB-4B8F-8887-44D444543309}" type="presParOf" srcId="{87C2A215-8280-45D6-903C-CA7EE418C291}" destId="{7A1E4A29-0318-4A25-AA76-B67B606F9563}" srcOrd="7" destOrd="0" presId="urn:microsoft.com/office/officeart/2005/8/layout/cycle1"/>
    <dgm:cxn modelId="{7363AD7E-FDF8-4413-BE8C-7B45A80535D3}" type="presParOf" srcId="{87C2A215-8280-45D6-903C-CA7EE418C291}" destId="{BF0BDCD0-B8E4-4706-9434-C8684FEA8C7D}" srcOrd="8" destOrd="0" presId="urn:microsoft.com/office/officeart/2005/8/layout/cycle1"/>
    <dgm:cxn modelId="{8BDBCDB4-C6E6-4D77-8A70-E1C97BDAE942}" type="presParOf" srcId="{87C2A215-8280-45D6-903C-CA7EE418C291}" destId="{AE6CFEAD-2D26-4C5C-9605-E7695BE3A3BE}" srcOrd="9" destOrd="0" presId="urn:microsoft.com/office/officeart/2005/8/layout/cycle1"/>
    <dgm:cxn modelId="{FFD903BA-6353-4563-A196-1A60A5706EAC}" type="presParOf" srcId="{87C2A215-8280-45D6-903C-CA7EE418C291}" destId="{83223A7C-AE83-4B08-AC2F-5F6ACD5AB043}" srcOrd="10" destOrd="0" presId="urn:microsoft.com/office/officeart/2005/8/layout/cycle1"/>
    <dgm:cxn modelId="{888CCF59-9435-43BA-AAF8-4D08764FB3E3}" type="presParOf" srcId="{87C2A215-8280-45D6-903C-CA7EE418C291}" destId="{2CDCBA15-A719-411B-940A-0628EFE5CC6A}" srcOrd="11" destOrd="0" presId="urn:microsoft.com/office/officeart/2005/8/layout/cycle1"/>
    <dgm:cxn modelId="{DF76411D-A920-465C-8F49-ABF857680B27}" type="presParOf" srcId="{87C2A215-8280-45D6-903C-CA7EE418C291}" destId="{11F78BD1-0CAC-4DB6-BC63-01D8ACABDEA4}" srcOrd="12" destOrd="0" presId="urn:microsoft.com/office/officeart/2005/8/layout/cycle1"/>
    <dgm:cxn modelId="{DEA1A005-66EC-4DA1-9382-CB24F767C0CF}" type="presParOf" srcId="{87C2A215-8280-45D6-903C-CA7EE418C291}" destId="{4E00D9C0-69D2-4AC8-A170-C53FEEF93C37}" srcOrd="13" destOrd="0" presId="urn:microsoft.com/office/officeart/2005/8/layout/cycle1"/>
    <dgm:cxn modelId="{67AE33D2-9D74-4077-8C87-458DDE8C6054}" type="presParOf" srcId="{87C2A215-8280-45D6-903C-CA7EE418C291}" destId="{35AF7E7B-7578-4297-A3C8-72CB7B9D8CF8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1ACB0A-0F16-43F8-B006-CF26CD6389A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87BE07-1399-4D83-A6D6-D5B39EC22C6A}">
      <dgm:prSet phldrT="[Текст]" custT="1"/>
      <dgm:spPr/>
      <dgm:t>
        <a:bodyPr/>
        <a:lstStyle/>
        <a:p>
          <a:r>
            <a:rPr lang="ru-RU" sz="2000" dirty="0"/>
            <a:t>Проверка</a:t>
          </a:r>
        </a:p>
      </dgm:t>
    </dgm:pt>
    <dgm:pt modelId="{F8635EA6-4873-4189-A7CC-BA1E1B787028}" type="parTrans" cxnId="{94957C45-6E2B-436F-AE02-CF1C1CD1E3D4}">
      <dgm:prSet/>
      <dgm:spPr/>
      <dgm:t>
        <a:bodyPr/>
        <a:lstStyle/>
        <a:p>
          <a:endParaRPr lang="ru-RU" sz="2000"/>
        </a:p>
      </dgm:t>
    </dgm:pt>
    <dgm:pt modelId="{2EE744FB-5D55-4DFC-98F2-48EE16356D6B}" type="sibTrans" cxnId="{94957C45-6E2B-436F-AE02-CF1C1CD1E3D4}">
      <dgm:prSet/>
      <dgm:spPr/>
      <dgm:t>
        <a:bodyPr/>
        <a:lstStyle/>
        <a:p>
          <a:endParaRPr lang="ru-RU" sz="2000"/>
        </a:p>
      </dgm:t>
    </dgm:pt>
    <dgm:pt modelId="{37395196-BC5B-4464-BB2C-F124CA486C45}">
      <dgm:prSet phldrT="[Текст]" custT="1"/>
      <dgm:spPr/>
      <dgm:t>
        <a:bodyPr/>
        <a:lstStyle/>
        <a:p>
          <a:r>
            <a:rPr lang="ru-RU" sz="2000" dirty="0"/>
            <a:t>Внедрение</a:t>
          </a:r>
        </a:p>
      </dgm:t>
    </dgm:pt>
    <dgm:pt modelId="{8836FB62-3AC1-4B57-8D39-0EBD084136B3}" type="parTrans" cxnId="{8D1EB777-6BD1-4E88-9080-CF28CBC3CDC5}">
      <dgm:prSet/>
      <dgm:spPr/>
      <dgm:t>
        <a:bodyPr/>
        <a:lstStyle/>
        <a:p>
          <a:endParaRPr lang="ru-RU" sz="2000"/>
        </a:p>
      </dgm:t>
    </dgm:pt>
    <dgm:pt modelId="{DAC253FB-DABF-43CE-AC93-A55710C9678B}" type="sibTrans" cxnId="{8D1EB777-6BD1-4E88-9080-CF28CBC3CDC5}">
      <dgm:prSet/>
      <dgm:spPr/>
      <dgm:t>
        <a:bodyPr/>
        <a:lstStyle/>
        <a:p>
          <a:endParaRPr lang="ru-RU" sz="2000"/>
        </a:p>
      </dgm:t>
    </dgm:pt>
    <dgm:pt modelId="{7E7691F4-60AC-4DF6-BFAB-1C222FDC4331}">
      <dgm:prSet phldrT="[Текст]" custT="1"/>
      <dgm:spPr/>
      <dgm:t>
        <a:bodyPr/>
        <a:lstStyle/>
        <a:p>
          <a:r>
            <a:rPr lang="ru-RU" sz="2000" dirty="0"/>
            <a:t>План</a:t>
          </a:r>
        </a:p>
      </dgm:t>
    </dgm:pt>
    <dgm:pt modelId="{B97B14EF-47C1-46B7-905F-F64EFCB66956}" type="parTrans" cxnId="{4E46E372-C1A0-4D9C-A315-953D7CD5F9D1}">
      <dgm:prSet/>
      <dgm:spPr/>
      <dgm:t>
        <a:bodyPr/>
        <a:lstStyle/>
        <a:p>
          <a:endParaRPr lang="ru-RU" sz="2000"/>
        </a:p>
      </dgm:t>
    </dgm:pt>
    <dgm:pt modelId="{92D63D05-4895-47CA-B851-6A248C443342}" type="sibTrans" cxnId="{4E46E372-C1A0-4D9C-A315-953D7CD5F9D1}">
      <dgm:prSet/>
      <dgm:spPr/>
      <dgm:t>
        <a:bodyPr/>
        <a:lstStyle/>
        <a:p>
          <a:endParaRPr lang="ru-RU" sz="2000"/>
        </a:p>
      </dgm:t>
    </dgm:pt>
    <dgm:pt modelId="{D406E80B-E4E4-46C6-9D2F-999809091886}">
      <dgm:prSet phldrT="[Текст]" custT="1"/>
      <dgm:spPr/>
      <dgm:t>
        <a:bodyPr/>
        <a:lstStyle/>
        <a:p>
          <a:r>
            <a:rPr lang="ru-RU" sz="2000" dirty="0"/>
            <a:t>Действие</a:t>
          </a:r>
        </a:p>
      </dgm:t>
    </dgm:pt>
    <dgm:pt modelId="{B669B6DA-C2FF-42E2-A153-E070FB48B1FC}" type="parTrans" cxnId="{89196438-DE3C-4992-AEE5-07D0BF889417}">
      <dgm:prSet/>
      <dgm:spPr/>
      <dgm:t>
        <a:bodyPr/>
        <a:lstStyle/>
        <a:p>
          <a:endParaRPr lang="ru-RU" sz="2000"/>
        </a:p>
      </dgm:t>
    </dgm:pt>
    <dgm:pt modelId="{F9028C54-5A43-419A-849C-7C11A064CB29}" type="sibTrans" cxnId="{89196438-DE3C-4992-AEE5-07D0BF889417}">
      <dgm:prSet/>
      <dgm:spPr/>
      <dgm:t>
        <a:bodyPr/>
        <a:lstStyle/>
        <a:p>
          <a:endParaRPr lang="ru-RU" sz="2000"/>
        </a:p>
      </dgm:t>
    </dgm:pt>
    <dgm:pt modelId="{F80DEBE7-ECBD-44B5-BDF0-819E833316C9}" type="pres">
      <dgm:prSet presAssocID="{9E1ACB0A-0F16-43F8-B006-CF26CD6389AA}" presName="cycle" presStyleCnt="0">
        <dgm:presLayoutVars>
          <dgm:dir/>
          <dgm:resizeHandles val="exact"/>
        </dgm:presLayoutVars>
      </dgm:prSet>
      <dgm:spPr/>
    </dgm:pt>
    <dgm:pt modelId="{3F80C677-3143-4BA7-B7A3-B7054B8A7BAC}" type="pres">
      <dgm:prSet presAssocID="{2987BE07-1399-4D83-A6D6-D5B39EC22C6A}" presName="dummy" presStyleCnt="0"/>
      <dgm:spPr/>
    </dgm:pt>
    <dgm:pt modelId="{73E7F84A-63C0-4D55-AAF3-519AD4C7C48B}" type="pres">
      <dgm:prSet presAssocID="{2987BE07-1399-4D83-A6D6-D5B39EC22C6A}" presName="node" presStyleLbl="revTx" presStyleIdx="0" presStyleCnt="4">
        <dgm:presLayoutVars>
          <dgm:bulletEnabled val="1"/>
        </dgm:presLayoutVars>
      </dgm:prSet>
      <dgm:spPr/>
    </dgm:pt>
    <dgm:pt modelId="{BAB17D67-7904-44DB-9333-56F03FF6C705}" type="pres">
      <dgm:prSet presAssocID="{2EE744FB-5D55-4DFC-98F2-48EE16356D6B}" presName="sibTrans" presStyleLbl="node1" presStyleIdx="0" presStyleCnt="4"/>
      <dgm:spPr/>
    </dgm:pt>
    <dgm:pt modelId="{54394541-B944-456C-8351-936FA8DF0362}" type="pres">
      <dgm:prSet presAssocID="{37395196-BC5B-4464-BB2C-F124CA486C45}" presName="dummy" presStyleCnt="0"/>
      <dgm:spPr/>
    </dgm:pt>
    <dgm:pt modelId="{3C2DA8C8-2CF2-4ADB-9FF2-541460BDB209}" type="pres">
      <dgm:prSet presAssocID="{37395196-BC5B-4464-BB2C-F124CA486C45}" presName="node" presStyleLbl="revTx" presStyleIdx="1" presStyleCnt="4" custScaleX="132738">
        <dgm:presLayoutVars>
          <dgm:bulletEnabled val="1"/>
        </dgm:presLayoutVars>
      </dgm:prSet>
      <dgm:spPr/>
    </dgm:pt>
    <dgm:pt modelId="{80AFC91E-8F6A-4E80-9691-ED4D4D13125A}" type="pres">
      <dgm:prSet presAssocID="{DAC253FB-DABF-43CE-AC93-A55710C9678B}" presName="sibTrans" presStyleLbl="node1" presStyleIdx="1" presStyleCnt="4"/>
      <dgm:spPr/>
    </dgm:pt>
    <dgm:pt modelId="{97FC1C5C-87A9-4AA1-AC34-BFEEE74EE7D9}" type="pres">
      <dgm:prSet presAssocID="{7E7691F4-60AC-4DF6-BFAB-1C222FDC4331}" presName="dummy" presStyleCnt="0"/>
      <dgm:spPr/>
    </dgm:pt>
    <dgm:pt modelId="{8B647B73-F2EE-41C8-863F-662331D0662F}" type="pres">
      <dgm:prSet presAssocID="{7E7691F4-60AC-4DF6-BFAB-1C222FDC4331}" presName="node" presStyleLbl="revTx" presStyleIdx="2" presStyleCnt="4">
        <dgm:presLayoutVars>
          <dgm:bulletEnabled val="1"/>
        </dgm:presLayoutVars>
      </dgm:prSet>
      <dgm:spPr/>
    </dgm:pt>
    <dgm:pt modelId="{9BCC9953-C9AF-4C4A-B06B-2E41F0E192A9}" type="pres">
      <dgm:prSet presAssocID="{92D63D05-4895-47CA-B851-6A248C443342}" presName="sibTrans" presStyleLbl="node1" presStyleIdx="2" presStyleCnt="4"/>
      <dgm:spPr/>
    </dgm:pt>
    <dgm:pt modelId="{A8684D0E-2736-4828-AC28-DB0F6CA83C97}" type="pres">
      <dgm:prSet presAssocID="{D406E80B-E4E4-46C6-9D2F-999809091886}" presName="dummy" presStyleCnt="0"/>
      <dgm:spPr/>
    </dgm:pt>
    <dgm:pt modelId="{BBB33B10-98E9-4EB9-A392-3C67C0FB0237}" type="pres">
      <dgm:prSet presAssocID="{D406E80B-E4E4-46C6-9D2F-999809091886}" presName="node" presStyleLbl="revTx" presStyleIdx="3" presStyleCnt="4">
        <dgm:presLayoutVars>
          <dgm:bulletEnabled val="1"/>
        </dgm:presLayoutVars>
      </dgm:prSet>
      <dgm:spPr/>
    </dgm:pt>
    <dgm:pt modelId="{4E22C88D-E6B3-417A-B631-D85490588B86}" type="pres">
      <dgm:prSet presAssocID="{F9028C54-5A43-419A-849C-7C11A064CB29}" presName="sibTrans" presStyleLbl="node1" presStyleIdx="3" presStyleCnt="4"/>
      <dgm:spPr/>
    </dgm:pt>
  </dgm:ptLst>
  <dgm:cxnLst>
    <dgm:cxn modelId="{60CD760B-E04B-475E-A61B-DE4C1D828151}" type="presOf" srcId="{2EE744FB-5D55-4DFC-98F2-48EE16356D6B}" destId="{BAB17D67-7904-44DB-9333-56F03FF6C705}" srcOrd="0" destOrd="0" presId="urn:microsoft.com/office/officeart/2005/8/layout/cycle1"/>
    <dgm:cxn modelId="{662D401C-68BB-4EAF-A25A-B69F0921A5D6}" type="presOf" srcId="{37395196-BC5B-4464-BB2C-F124CA486C45}" destId="{3C2DA8C8-2CF2-4ADB-9FF2-541460BDB209}" srcOrd="0" destOrd="0" presId="urn:microsoft.com/office/officeart/2005/8/layout/cycle1"/>
    <dgm:cxn modelId="{89196438-DE3C-4992-AEE5-07D0BF889417}" srcId="{9E1ACB0A-0F16-43F8-B006-CF26CD6389AA}" destId="{D406E80B-E4E4-46C6-9D2F-999809091886}" srcOrd="3" destOrd="0" parTransId="{B669B6DA-C2FF-42E2-A153-E070FB48B1FC}" sibTransId="{F9028C54-5A43-419A-849C-7C11A064CB29}"/>
    <dgm:cxn modelId="{EC0B983D-6A49-4EB9-8757-30CA30706355}" type="presOf" srcId="{2987BE07-1399-4D83-A6D6-D5B39EC22C6A}" destId="{73E7F84A-63C0-4D55-AAF3-519AD4C7C48B}" srcOrd="0" destOrd="0" presId="urn:microsoft.com/office/officeart/2005/8/layout/cycle1"/>
    <dgm:cxn modelId="{5FB6595F-39B9-4B3D-B966-A75EE80DE985}" type="presOf" srcId="{D406E80B-E4E4-46C6-9D2F-999809091886}" destId="{BBB33B10-98E9-4EB9-A392-3C67C0FB0237}" srcOrd="0" destOrd="0" presId="urn:microsoft.com/office/officeart/2005/8/layout/cycle1"/>
    <dgm:cxn modelId="{48AE0643-786B-4CEF-A437-78313C014169}" type="presOf" srcId="{9E1ACB0A-0F16-43F8-B006-CF26CD6389AA}" destId="{F80DEBE7-ECBD-44B5-BDF0-819E833316C9}" srcOrd="0" destOrd="0" presId="urn:microsoft.com/office/officeart/2005/8/layout/cycle1"/>
    <dgm:cxn modelId="{94957C45-6E2B-436F-AE02-CF1C1CD1E3D4}" srcId="{9E1ACB0A-0F16-43F8-B006-CF26CD6389AA}" destId="{2987BE07-1399-4D83-A6D6-D5B39EC22C6A}" srcOrd="0" destOrd="0" parTransId="{F8635EA6-4873-4189-A7CC-BA1E1B787028}" sibTransId="{2EE744FB-5D55-4DFC-98F2-48EE16356D6B}"/>
    <dgm:cxn modelId="{2B5A864D-F061-4F9A-85F2-7D39919B1202}" type="presOf" srcId="{7E7691F4-60AC-4DF6-BFAB-1C222FDC4331}" destId="{8B647B73-F2EE-41C8-863F-662331D0662F}" srcOrd="0" destOrd="0" presId="urn:microsoft.com/office/officeart/2005/8/layout/cycle1"/>
    <dgm:cxn modelId="{4E46E372-C1A0-4D9C-A315-953D7CD5F9D1}" srcId="{9E1ACB0A-0F16-43F8-B006-CF26CD6389AA}" destId="{7E7691F4-60AC-4DF6-BFAB-1C222FDC4331}" srcOrd="2" destOrd="0" parTransId="{B97B14EF-47C1-46B7-905F-F64EFCB66956}" sibTransId="{92D63D05-4895-47CA-B851-6A248C443342}"/>
    <dgm:cxn modelId="{8D1EB777-6BD1-4E88-9080-CF28CBC3CDC5}" srcId="{9E1ACB0A-0F16-43F8-B006-CF26CD6389AA}" destId="{37395196-BC5B-4464-BB2C-F124CA486C45}" srcOrd="1" destOrd="0" parTransId="{8836FB62-3AC1-4B57-8D39-0EBD084136B3}" sibTransId="{DAC253FB-DABF-43CE-AC93-A55710C9678B}"/>
    <dgm:cxn modelId="{2827BC79-FCD5-4A7E-9AC2-A139C474CA02}" type="presOf" srcId="{DAC253FB-DABF-43CE-AC93-A55710C9678B}" destId="{80AFC91E-8F6A-4E80-9691-ED4D4D13125A}" srcOrd="0" destOrd="0" presId="urn:microsoft.com/office/officeart/2005/8/layout/cycle1"/>
    <dgm:cxn modelId="{A921B2CB-0D8F-4817-B153-A8EA3E771CB3}" type="presOf" srcId="{92D63D05-4895-47CA-B851-6A248C443342}" destId="{9BCC9953-C9AF-4C4A-B06B-2E41F0E192A9}" srcOrd="0" destOrd="0" presId="urn:microsoft.com/office/officeart/2005/8/layout/cycle1"/>
    <dgm:cxn modelId="{C729CCD5-85DE-4955-AEE5-5A8805498DEA}" type="presOf" srcId="{F9028C54-5A43-419A-849C-7C11A064CB29}" destId="{4E22C88D-E6B3-417A-B631-D85490588B86}" srcOrd="0" destOrd="0" presId="urn:microsoft.com/office/officeart/2005/8/layout/cycle1"/>
    <dgm:cxn modelId="{1FCF89FD-46D1-4846-9412-3A43D7A3DAFE}" type="presParOf" srcId="{F80DEBE7-ECBD-44B5-BDF0-819E833316C9}" destId="{3F80C677-3143-4BA7-B7A3-B7054B8A7BAC}" srcOrd="0" destOrd="0" presId="urn:microsoft.com/office/officeart/2005/8/layout/cycle1"/>
    <dgm:cxn modelId="{81B39BE5-DC0A-4777-B6DD-EAF7C4F89148}" type="presParOf" srcId="{F80DEBE7-ECBD-44B5-BDF0-819E833316C9}" destId="{73E7F84A-63C0-4D55-AAF3-519AD4C7C48B}" srcOrd="1" destOrd="0" presId="urn:microsoft.com/office/officeart/2005/8/layout/cycle1"/>
    <dgm:cxn modelId="{77DF7FDC-7658-458B-85C3-D4EAA2CCE52B}" type="presParOf" srcId="{F80DEBE7-ECBD-44B5-BDF0-819E833316C9}" destId="{BAB17D67-7904-44DB-9333-56F03FF6C705}" srcOrd="2" destOrd="0" presId="urn:microsoft.com/office/officeart/2005/8/layout/cycle1"/>
    <dgm:cxn modelId="{A201F704-6A35-41A5-83F4-F7751E6CE446}" type="presParOf" srcId="{F80DEBE7-ECBD-44B5-BDF0-819E833316C9}" destId="{54394541-B944-456C-8351-936FA8DF0362}" srcOrd="3" destOrd="0" presId="urn:microsoft.com/office/officeart/2005/8/layout/cycle1"/>
    <dgm:cxn modelId="{7092B7A6-8A6C-487C-BC8B-1459E52B9441}" type="presParOf" srcId="{F80DEBE7-ECBD-44B5-BDF0-819E833316C9}" destId="{3C2DA8C8-2CF2-4ADB-9FF2-541460BDB209}" srcOrd="4" destOrd="0" presId="urn:microsoft.com/office/officeart/2005/8/layout/cycle1"/>
    <dgm:cxn modelId="{B48E917A-E1A4-4ABB-AE04-E6D9BF99E603}" type="presParOf" srcId="{F80DEBE7-ECBD-44B5-BDF0-819E833316C9}" destId="{80AFC91E-8F6A-4E80-9691-ED4D4D13125A}" srcOrd="5" destOrd="0" presId="urn:microsoft.com/office/officeart/2005/8/layout/cycle1"/>
    <dgm:cxn modelId="{5B88A0BB-8ACC-49EB-8434-04E873717CF2}" type="presParOf" srcId="{F80DEBE7-ECBD-44B5-BDF0-819E833316C9}" destId="{97FC1C5C-87A9-4AA1-AC34-BFEEE74EE7D9}" srcOrd="6" destOrd="0" presId="urn:microsoft.com/office/officeart/2005/8/layout/cycle1"/>
    <dgm:cxn modelId="{6DEDB8A3-EBD3-4271-8171-B608F70E4C6F}" type="presParOf" srcId="{F80DEBE7-ECBD-44B5-BDF0-819E833316C9}" destId="{8B647B73-F2EE-41C8-863F-662331D0662F}" srcOrd="7" destOrd="0" presId="urn:microsoft.com/office/officeart/2005/8/layout/cycle1"/>
    <dgm:cxn modelId="{D58A195C-06B9-4552-A43B-FBC5B7A0B5E8}" type="presParOf" srcId="{F80DEBE7-ECBD-44B5-BDF0-819E833316C9}" destId="{9BCC9953-C9AF-4C4A-B06B-2E41F0E192A9}" srcOrd="8" destOrd="0" presId="urn:microsoft.com/office/officeart/2005/8/layout/cycle1"/>
    <dgm:cxn modelId="{3A6B3438-7792-4DF2-8C37-50B0E44EF310}" type="presParOf" srcId="{F80DEBE7-ECBD-44B5-BDF0-819E833316C9}" destId="{A8684D0E-2736-4828-AC28-DB0F6CA83C97}" srcOrd="9" destOrd="0" presId="urn:microsoft.com/office/officeart/2005/8/layout/cycle1"/>
    <dgm:cxn modelId="{5A8338EF-BB31-42AA-B1E3-6ED77A2B1BDF}" type="presParOf" srcId="{F80DEBE7-ECBD-44B5-BDF0-819E833316C9}" destId="{BBB33B10-98E9-4EB9-A392-3C67C0FB0237}" srcOrd="10" destOrd="0" presId="urn:microsoft.com/office/officeart/2005/8/layout/cycle1"/>
    <dgm:cxn modelId="{8A08CC69-391A-45CF-85D4-74618285610D}" type="presParOf" srcId="{F80DEBE7-ECBD-44B5-BDF0-819E833316C9}" destId="{4E22C88D-E6B3-417A-B631-D85490588B86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20D52F-9331-4BD3-8186-870E1107D37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6EFD83-D364-4A4A-872E-19095DE89D6F}">
      <dgm:prSet phldrT="[Текст]" custT="1"/>
      <dgm:spPr/>
      <dgm:t>
        <a:bodyPr/>
        <a:lstStyle/>
        <a:p>
          <a:r>
            <a:rPr lang="ru-RU" sz="1800" dirty="0"/>
            <a:t>Анализ управления риском</a:t>
          </a:r>
        </a:p>
      </dgm:t>
    </dgm:pt>
    <dgm:pt modelId="{899C1A24-A3FA-434C-A57C-A6B205A375D4}" type="parTrans" cxnId="{27C3410C-95EA-45D5-935E-C452CE46A7C6}">
      <dgm:prSet/>
      <dgm:spPr/>
      <dgm:t>
        <a:bodyPr/>
        <a:lstStyle/>
        <a:p>
          <a:endParaRPr lang="ru-RU" sz="1800"/>
        </a:p>
      </dgm:t>
    </dgm:pt>
    <dgm:pt modelId="{341A42EB-FB1A-471B-9463-7D2BE1A68D97}" type="sibTrans" cxnId="{27C3410C-95EA-45D5-935E-C452CE46A7C6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23D49D8E-8569-4AD0-B873-D8BE4761369F}">
      <dgm:prSet phldrT="[Текст]" custT="1"/>
      <dgm:spPr/>
      <dgm:t>
        <a:bodyPr/>
        <a:lstStyle/>
        <a:p>
          <a:r>
            <a:rPr lang="ru-RU" sz="1800" dirty="0"/>
            <a:t>Мониторинг</a:t>
          </a:r>
          <a:br>
            <a:rPr lang="ru-RU" sz="1800" dirty="0"/>
          </a:br>
          <a:r>
            <a:rPr lang="ru-RU" sz="1800" dirty="0"/>
            <a:t>рисков</a:t>
          </a:r>
        </a:p>
      </dgm:t>
    </dgm:pt>
    <dgm:pt modelId="{0700A004-F62A-4248-9CA7-59EA7584B0D7}" type="parTrans" cxnId="{C44523F4-FA18-4355-95B4-D5CF0531205C}">
      <dgm:prSet/>
      <dgm:spPr/>
      <dgm:t>
        <a:bodyPr/>
        <a:lstStyle/>
        <a:p>
          <a:endParaRPr lang="ru-RU" sz="1800"/>
        </a:p>
      </dgm:t>
    </dgm:pt>
    <dgm:pt modelId="{EFBE400B-74CB-43B7-B8A2-B940B86A5E4A}" type="sibTrans" cxnId="{C44523F4-FA18-4355-95B4-D5CF0531205C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8822CA9E-A1A6-4EF2-BA22-D70A7E89B16F}">
      <dgm:prSet phldrT="[Текст]" custT="1"/>
      <dgm:spPr/>
      <dgm:t>
        <a:bodyPr/>
        <a:lstStyle/>
        <a:p>
          <a:r>
            <a:rPr lang="ru-RU" sz="1800" dirty="0"/>
            <a:t>План МР</a:t>
          </a:r>
        </a:p>
      </dgm:t>
    </dgm:pt>
    <dgm:pt modelId="{E338AF49-F981-44AA-818F-28A05B9BF13A}" type="parTrans" cxnId="{FC37F762-B126-41E6-8421-DB36E2F8E024}">
      <dgm:prSet/>
      <dgm:spPr/>
      <dgm:t>
        <a:bodyPr/>
        <a:lstStyle/>
        <a:p>
          <a:endParaRPr lang="ru-RU" sz="1800"/>
        </a:p>
      </dgm:t>
    </dgm:pt>
    <dgm:pt modelId="{56454813-0767-4C84-9061-F8C1F146F1AE}" type="sibTrans" cxnId="{FC37F762-B126-41E6-8421-DB36E2F8E024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B30FFD0F-76C7-4477-859D-A17BAABDF259}">
      <dgm:prSet phldrT="[Текст]" custT="1"/>
      <dgm:spPr/>
      <dgm:t>
        <a:bodyPr/>
        <a:lstStyle/>
        <a:p>
          <a:r>
            <a:rPr lang="ru-RU" sz="1800" dirty="0" err="1"/>
            <a:t>Иденти-фикация</a:t>
          </a:r>
          <a:r>
            <a:rPr lang="ru-RU" sz="1800" dirty="0"/>
            <a:t> риска</a:t>
          </a:r>
        </a:p>
      </dgm:t>
    </dgm:pt>
    <dgm:pt modelId="{F94812DD-73A7-41F7-888C-B17480EC3C89}" type="parTrans" cxnId="{9C67BDB7-2A1C-497C-B33D-E76B8EE29970}">
      <dgm:prSet/>
      <dgm:spPr/>
      <dgm:t>
        <a:bodyPr/>
        <a:lstStyle/>
        <a:p>
          <a:endParaRPr lang="ru-RU" sz="1800"/>
        </a:p>
      </dgm:t>
    </dgm:pt>
    <dgm:pt modelId="{10B428BE-6940-4DCD-9D4C-E808AD133C19}" type="sibTrans" cxnId="{9C67BDB7-2A1C-497C-B33D-E76B8EE29970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7B1FC6E2-37BE-41BB-92E9-6F479C1623F1}">
      <dgm:prSet phldrT="[Текст]" custT="1"/>
      <dgm:spPr/>
      <dgm:t>
        <a:bodyPr/>
        <a:lstStyle/>
        <a:p>
          <a:r>
            <a:rPr lang="ru-RU" sz="1800" dirty="0"/>
            <a:t>Оценка риска</a:t>
          </a:r>
        </a:p>
      </dgm:t>
    </dgm:pt>
    <dgm:pt modelId="{AFCE4BF9-4FE1-4E87-8705-4ED4F1FD13A8}" type="parTrans" cxnId="{A1B0F3F6-CE1C-4C27-BAA8-05AAB053C241}">
      <dgm:prSet/>
      <dgm:spPr/>
      <dgm:t>
        <a:bodyPr/>
        <a:lstStyle/>
        <a:p>
          <a:endParaRPr lang="ru-RU" sz="1800"/>
        </a:p>
      </dgm:t>
    </dgm:pt>
    <dgm:pt modelId="{464BC940-F6A5-4317-807A-2F86D61FD50C}" type="sibTrans" cxnId="{A1B0F3F6-CE1C-4C27-BAA8-05AAB053C241}">
      <dgm:prSet/>
      <dgm:spPr>
        <a:solidFill>
          <a:srgbClr val="FF0000"/>
        </a:solidFill>
      </dgm:spPr>
      <dgm:t>
        <a:bodyPr/>
        <a:lstStyle/>
        <a:p>
          <a:endParaRPr lang="ru-RU" sz="1800"/>
        </a:p>
      </dgm:t>
    </dgm:pt>
    <dgm:pt modelId="{7F9497D5-DD94-4E9F-8782-E252AECF88C2}" type="pres">
      <dgm:prSet presAssocID="{7520D52F-9331-4BD3-8186-870E1107D37E}" presName="cycle" presStyleCnt="0">
        <dgm:presLayoutVars>
          <dgm:dir/>
          <dgm:resizeHandles val="exact"/>
        </dgm:presLayoutVars>
      </dgm:prSet>
      <dgm:spPr/>
    </dgm:pt>
    <dgm:pt modelId="{61C173D6-7201-4BA3-A173-BFD32C939ADE}" type="pres">
      <dgm:prSet presAssocID="{476EFD83-D364-4A4A-872E-19095DE89D6F}" presName="dummy" presStyleCnt="0"/>
      <dgm:spPr/>
    </dgm:pt>
    <dgm:pt modelId="{C6B13D09-AC13-472F-B6D6-F56DA4177CBA}" type="pres">
      <dgm:prSet presAssocID="{476EFD83-D364-4A4A-872E-19095DE89D6F}" presName="node" presStyleLbl="revTx" presStyleIdx="0" presStyleCnt="5">
        <dgm:presLayoutVars>
          <dgm:bulletEnabled val="1"/>
        </dgm:presLayoutVars>
      </dgm:prSet>
      <dgm:spPr/>
    </dgm:pt>
    <dgm:pt modelId="{39B58F8D-C151-4415-92BB-A21F5C238605}" type="pres">
      <dgm:prSet presAssocID="{341A42EB-FB1A-471B-9463-7D2BE1A68D97}" presName="sibTrans" presStyleLbl="node1" presStyleIdx="0" presStyleCnt="5"/>
      <dgm:spPr/>
    </dgm:pt>
    <dgm:pt modelId="{D97A0506-CB9C-4EC2-8B92-A12217808D50}" type="pres">
      <dgm:prSet presAssocID="{23D49D8E-8569-4AD0-B873-D8BE4761369F}" presName="dummy" presStyleCnt="0"/>
      <dgm:spPr/>
    </dgm:pt>
    <dgm:pt modelId="{4BB53AAE-5B61-460F-9E79-DD4231959D16}" type="pres">
      <dgm:prSet presAssocID="{23D49D8E-8569-4AD0-B873-D8BE4761369F}" presName="node" presStyleLbl="revTx" presStyleIdx="1" presStyleCnt="5">
        <dgm:presLayoutVars>
          <dgm:bulletEnabled val="1"/>
        </dgm:presLayoutVars>
      </dgm:prSet>
      <dgm:spPr/>
    </dgm:pt>
    <dgm:pt modelId="{87B0813A-9DBC-4449-88DD-322458827361}" type="pres">
      <dgm:prSet presAssocID="{EFBE400B-74CB-43B7-B8A2-B940B86A5E4A}" presName="sibTrans" presStyleLbl="node1" presStyleIdx="1" presStyleCnt="5"/>
      <dgm:spPr/>
    </dgm:pt>
    <dgm:pt modelId="{62789F0F-5B4B-4407-A8BD-881E08547D38}" type="pres">
      <dgm:prSet presAssocID="{8822CA9E-A1A6-4EF2-BA22-D70A7E89B16F}" presName="dummy" presStyleCnt="0"/>
      <dgm:spPr/>
    </dgm:pt>
    <dgm:pt modelId="{CFA2561E-B247-4144-87A4-DEB34142F8D8}" type="pres">
      <dgm:prSet presAssocID="{8822CA9E-A1A6-4EF2-BA22-D70A7E89B16F}" presName="node" presStyleLbl="revTx" presStyleIdx="2" presStyleCnt="5" custRadScaleRad="98661" custRadScaleInc="93571">
        <dgm:presLayoutVars>
          <dgm:bulletEnabled val="1"/>
        </dgm:presLayoutVars>
      </dgm:prSet>
      <dgm:spPr/>
    </dgm:pt>
    <dgm:pt modelId="{39187C47-18A7-401E-867D-F292FD4C09CF}" type="pres">
      <dgm:prSet presAssocID="{56454813-0767-4C84-9061-F8C1F146F1AE}" presName="sibTrans" presStyleLbl="node1" presStyleIdx="2" presStyleCnt="5"/>
      <dgm:spPr/>
    </dgm:pt>
    <dgm:pt modelId="{881F9479-8AB1-4990-A22A-ABE11EBE4FF8}" type="pres">
      <dgm:prSet presAssocID="{B30FFD0F-76C7-4477-859D-A17BAABDF259}" presName="dummy" presStyleCnt="0"/>
      <dgm:spPr/>
    </dgm:pt>
    <dgm:pt modelId="{B65C5DDC-FDA2-467D-87A9-1C2154649E7B}" type="pres">
      <dgm:prSet presAssocID="{B30FFD0F-76C7-4477-859D-A17BAABDF259}" presName="node" presStyleLbl="revTx" presStyleIdx="3" presStyleCnt="5" custScaleX="105173">
        <dgm:presLayoutVars>
          <dgm:bulletEnabled val="1"/>
        </dgm:presLayoutVars>
      </dgm:prSet>
      <dgm:spPr/>
    </dgm:pt>
    <dgm:pt modelId="{18050479-E497-4F57-BA0D-DA5B797269B3}" type="pres">
      <dgm:prSet presAssocID="{10B428BE-6940-4DCD-9D4C-E808AD133C19}" presName="sibTrans" presStyleLbl="node1" presStyleIdx="3" presStyleCnt="5"/>
      <dgm:spPr/>
    </dgm:pt>
    <dgm:pt modelId="{28639D51-B6A2-4B98-AEB9-8865C0CC6190}" type="pres">
      <dgm:prSet presAssocID="{7B1FC6E2-37BE-41BB-92E9-6F479C1623F1}" presName="dummy" presStyleCnt="0"/>
      <dgm:spPr/>
    </dgm:pt>
    <dgm:pt modelId="{6F8BB9BB-E887-4DF7-A6C5-C923D1F8B23F}" type="pres">
      <dgm:prSet presAssocID="{7B1FC6E2-37BE-41BB-92E9-6F479C1623F1}" presName="node" presStyleLbl="revTx" presStyleIdx="4" presStyleCnt="5">
        <dgm:presLayoutVars>
          <dgm:bulletEnabled val="1"/>
        </dgm:presLayoutVars>
      </dgm:prSet>
      <dgm:spPr/>
    </dgm:pt>
    <dgm:pt modelId="{DF8DD90C-9AC9-4C30-A047-0DC6219135F7}" type="pres">
      <dgm:prSet presAssocID="{464BC940-F6A5-4317-807A-2F86D61FD50C}" presName="sibTrans" presStyleLbl="node1" presStyleIdx="4" presStyleCnt="5"/>
      <dgm:spPr/>
    </dgm:pt>
  </dgm:ptLst>
  <dgm:cxnLst>
    <dgm:cxn modelId="{27C3410C-95EA-45D5-935E-C452CE46A7C6}" srcId="{7520D52F-9331-4BD3-8186-870E1107D37E}" destId="{476EFD83-D364-4A4A-872E-19095DE89D6F}" srcOrd="0" destOrd="0" parTransId="{899C1A24-A3FA-434C-A57C-A6B205A375D4}" sibTransId="{341A42EB-FB1A-471B-9463-7D2BE1A68D97}"/>
    <dgm:cxn modelId="{F04AD910-9776-4F35-88F7-5A652ADFAE23}" type="presOf" srcId="{EFBE400B-74CB-43B7-B8A2-B940B86A5E4A}" destId="{87B0813A-9DBC-4449-88DD-322458827361}" srcOrd="0" destOrd="0" presId="urn:microsoft.com/office/officeart/2005/8/layout/cycle1"/>
    <dgm:cxn modelId="{50B3E519-C7B3-465B-9E87-F8A4E6789ACB}" type="presOf" srcId="{B30FFD0F-76C7-4477-859D-A17BAABDF259}" destId="{B65C5DDC-FDA2-467D-87A9-1C2154649E7B}" srcOrd="0" destOrd="0" presId="urn:microsoft.com/office/officeart/2005/8/layout/cycle1"/>
    <dgm:cxn modelId="{0E2FEF36-CEE4-46E0-BA05-CE8E534C6A12}" type="presOf" srcId="{10B428BE-6940-4DCD-9D4C-E808AD133C19}" destId="{18050479-E497-4F57-BA0D-DA5B797269B3}" srcOrd="0" destOrd="0" presId="urn:microsoft.com/office/officeart/2005/8/layout/cycle1"/>
    <dgm:cxn modelId="{5927953F-1652-42C1-9A23-9C039D09C27E}" type="presOf" srcId="{8822CA9E-A1A6-4EF2-BA22-D70A7E89B16F}" destId="{CFA2561E-B247-4144-87A4-DEB34142F8D8}" srcOrd="0" destOrd="0" presId="urn:microsoft.com/office/officeart/2005/8/layout/cycle1"/>
    <dgm:cxn modelId="{66B3D161-7DA6-4A99-9DEE-FE671BE7FA61}" type="presOf" srcId="{56454813-0767-4C84-9061-F8C1F146F1AE}" destId="{39187C47-18A7-401E-867D-F292FD4C09CF}" srcOrd="0" destOrd="0" presId="urn:microsoft.com/office/officeart/2005/8/layout/cycle1"/>
    <dgm:cxn modelId="{FC37F762-B126-41E6-8421-DB36E2F8E024}" srcId="{7520D52F-9331-4BD3-8186-870E1107D37E}" destId="{8822CA9E-A1A6-4EF2-BA22-D70A7E89B16F}" srcOrd="2" destOrd="0" parTransId="{E338AF49-F981-44AA-818F-28A05B9BF13A}" sibTransId="{56454813-0767-4C84-9061-F8C1F146F1AE}"/>
    <dgm:cxn modelId="{3722BF4D-0A2E-42D3-92C9-721FE1DFF7D3}" type="presOf" srcId="{464BC940-F6A5-4317-807A-2F86D61FD50C}" destId="{DF8DD90C-9AC9-4C30-A047-0DC6219135F7}" srcOrd="0" destOrd="0" presId="urn:microsoft.com/office/officeart/2005/8/layout/cycle1"/>
    <dgm:cxn modelId="{09A78373-7A26-416C-8674-592856704E2C}" type="presOf" srcId="{476EFD83-D364-4A4A-872E-19095DE89D6F}" destId="{C6B13D09-AC13-472F-B6D6-F56DA4177CBA}" srcOrd="0" destOrd="0" presId="urn:microsoft.com/office/officeart/2005/8/layout/cycle1"/>
    <dgm:cxn modelId="{FCD9787D-A78B-485C-91FB-AE7D9AF41754}" type="presOf" srcId="{23D49D8E-8569-4AD0-B873-D8BE4761369F}" destId="{4BB53AAE-5B61-460F-9E79-DD4231959D16}" srcOrd="0" destOrd="0" presId="urn:microsoft.com/office/officeart/2005/8/layout/cycle1"/>
    <dgm:cxn modelId="{FD37C184-3E04-404B-ABDD-205E70F189EA}" type="presOf" srcId="{7B1FC6E2-37BE-41BB-92E9-6F479C1623F1}" destId="{6F8BB9BB-E887-4DF7-A6C5-C923D1F8B23F}" srcOrd="0" destOrd="0" presId="urn:microsoft.com/office/officeart/2005/8/layout/cycle1"/>
    <dgm:cxn modelId="{C1C1B1AD-C19F-4027-980E-EE7D14858877}" type="presOf" srcId="{7520D52F-9331-4BD3-8186-870E1107D37E}" destId="{7F9497D5-DD94-4E9F-8782-E252AECF88C2}" srcOrd="0" destOrd="0" presId="urn:microsoft.com/office/officeart/2005/8/layout/cycle1"/>
    <dgm:cxn modelId="{9C67BDB7-2A1C-497C-B33D-E76B8EE29970}" srcId="{7520D52F-9331-4BD3-8186-870E1107D37E}" destId="{B30FFD0F-76C7-4477-859D-A17BAABDF259}" srcOrd="3" destOrd="0" parTransId="{F94812DD-73A7-41F7-888C-B17480EC3C89}" sibTransId="{10B428BE-6940-4DCD-9D4C-E808AD133C19}"/>
    <dgm:cxn modelId="{F4D228E0-EE09-4C8F-8B34-EA3FDC231B1C}" type="presOf" srcId="{341A42EB-FB1A-471B-9463-7D2BE1A68D97}" destId="{39B58F8D-C151-4415-92BB-A21F5C238605}" srcOrd="0" destOrd="0" presId="urn:microsoft.com/office/officeart/2005/8/layout/cycle1"/>
    <dgm:cxn modelId="{C44523F4-FA18-4355-95B4-D5CF0531205C}" srcId="{7520D52F-9331-4BD3-8186-870E1107D37E}" destId="{23D49D8E-8569-4AD0-B873-D8BE4761369F}" srcOrd="1" destOrd="0" parTransId="{0700A004-F62A-4248-9CA7-59EA7584B0D7}" sibTransId="{EFBE400B-74CB-43B7-B8A2-B940B86A5E4A}"/>
    <dgm:cxn modelId="{A1B0F3F6-CE1C-4C27-BAA8-05AAB053C241}" srcId="{7520D52F-9331-4BD3-8186-870E1107D37E}" destId="{7B1FC6E2-37BE-41BB-92E9-6F479C1623F1}" srcOrd="4" destOrd="0" parTransId="{AFCE4BF9-4FE1-4E87-8705-4ED4F1FD13A8}" sibTransId="{464BC940-F6A5-4317-807A-2F86D61FD50C}"/>
    <dgm:cxn modelId="{8BF4EC09-F55B-48BD-AFAE-262CF7B49253}" type="presParOf" srcId="{7F9497D5-DD94-4E9F-8782-E252AECF88C2}" destId="{61C173D6-7201-4BA3-A173-BFD32C939ADE}" srcOrd="0" destOrd="0" presId="urn:microsoft.com/office/officeart/2005/8/layout/cycle1"/>
    <dgm:cxn modelId="{4858D6FA-D50F-48E7-80FB-6E29A91A983D}" type="presParOf" srcId="{7F9497D5-DD94-4E9F-8782-E252AECF88C2}" destId="{C6B13D09-AC13-472F-B6D6-F56DA4177CBA}" srcOrd="1" destOrd="0" presId="urn:microsoft.com/office/officeart/2005/8/layout/cycle1"/>
    <dgm:cxn modelId="{8C72306D-921B-4290-A0EA-5283046B0FCA}" type="presParOf" srcId="{7F9497D5-DD94-4E9F-8782-E252AECF88C2}" destId="{39B58F8D-C151-4415-92BB-A21F5C238605}" srcOrd="2" destOrd="0" presId="urn:microsoft.com/office/officeart/2005/8/layout/cycle1"/>
    <dgm:cxn modelId="{0B02C5E8-F419-48DE-9476-87796BB37ECD}" type="presParOf" srcId="{7F9497D5-DD94-4E9F-8782-E252AECF88C2}" destId="{D97A0506-CB9C-4EC2-8B92-A12217808D50}" srcOrd="3" destOrd="0" presId="urn:microsoft.com/office/officeart/2005/8/layout/cycle1"/>
    <dgm:cxn modelId="{7C7C67E2-1195-488F-8034-686528539BDB}" type="presParOf" srcId="{7F9497D5-DD94-4E9F-8782-E252AECF88C2}" destId="{4BB53AAE-5B61-460F-9E79-DD4231959D16}" srcOrd="4" destOrd="0" presId="urn:microsoft.com/office/officeart/2005/8/layout/cycle1"/>
    <dgm:cxn modelId="{9E57137C-2041-4E4A-90F6-2DC64783795D}" type="presParOf" srcId="{7F9497D5-DD94-4E9F-8782-E252AECF88C2}" destId="{87B0813A-9DBC-4449-88DD-322458827361}" srcOrd="5" destOrd="0" presId="urn:microsoft.com/office/officeart/2005/8/layout/cycle1"/>
    <dgm:cxn modelId="{E4136B82-E4BF-42EC-A4E5-68F946C797C1}" type="presParOf" srcId="{7F9497D5-DD94-4E9F-8782-E252AECF88C2}" destId="{62789F0F-5B4B-4407-A8BD-881E08547D38}" srcOrd="6" destOrd="0" presId="urn:microsoft.com/office/officeart/2005/8/layout/cycle1"/>
    <dgm:cxn modelId="{FB8392F5-7BF7-4B4D-ADC9-B842BC5324CA}" type="presParOf" srcId="{7F9497D5-DD94-4E9F-8782-E252AECF88C2}" destId="{CFA2561E-B247-4144-87A4-DEB34142F8D8}" srcOrd="7" destOrd="0" presId="urn:microsoft.com/office/officeart/2005/8/layout/cycle1"/>
    <dgm:cxn modelId="{2955CAE4-A337-448E-8D50-13A0D5705DB5}" type="presParOf" srcId="{7F9497D5-DD94-4E9F-8782-E252AECF88C2}" destId="{39187C47-18A7-401E-867D-F292FD4C09CF}" srcOrd="8" destOrd="0" presId="urn:microsoft.com/office/officeart/2005/8/layout/cycle1"/>
    <dgm:cxn modelId="{CF320529-8B15-40A0-B237-866845957505}" type="presParOf" srcId="{7F9497D5-DD94-4E9F-8782-E252AECF88C2}" destId="{881F9479-8AB1-4990-A22A-ABE11EBE4FF8}" srcOrd="9" destOrd="0" presId="urn:microsoft.com/office/officeart/2005/8/layout/cycle1"/>
    <dgm:cxn modelId="{CAFAC93F-45F1-4178-815D-62F9AF76891C}" type="presParOf" srcId="{7F9497D5-DD94-4E9F-8782-E252AECF88C2}" destId="{B65C5DDC-FDA2-467D-87A9-1C2154649E7B}" srcOrd="10" destOrd="0" presId="urn:microsoft.com/office/officeart/2005/8/layout/cycle1"/>
    <dgm:cxn modelId="{75420B9B-0ED8-4144-89D2-2984C938C6CA}" type="presParOf" srcId="{7F9497D5-DD94-4E9F-8782-E252AECF88C2}" destId="{18050479-E497-4F57-BA0D-DA5B797269B3}" srcOrd="11" destOrd="0" presId="urn:microsoft.com/office/officeart/2005/8/layout/cycle1"/>
    <dgm:cxn modelId="{08315506-E19B-453A-90CD-3C4B111A4ABC}" type="presParOf" srcId="{7F9497D5-DD94-4E9F-8782-E252AECF88C2}" destId="{28639D51-B6A2-4B98-AEB9-8865C0CC6190}" srcOrd="12" destOrd="0" presId="urn:microsoft.com/office/officeart/2005/8/layout/cycle1"/>
    <dgm:cxn modelId="{D34A17D0-B444-4C00-A00F-CE29B9D8410C}" type="presParOf" srcId="{7F9497D5-DD94-4E9F-8782-E252AECF88C2}" destId="{6F8BB9BB-E887-4DF7-A6C5-C923D1F8B23F}" srcOrd="13" destOrd="0" presId="urn:microsoft.com/office/officeart/2005/8/layout/cycle1"/>
    <dgm:cxn modelId="{C02611F0-A207-4FE2-8299-36EAF4DBB7F9}" type="presParOf" srcId="{7F9497D5-DD94-4E9F-8782-E252AECF88C2}" destId="{DF8DD90C-9AC9-4C30-A047-0DC6219135F7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7F84A-63C0-4D55-AAF3-519AD4C7C48B}">
      <dsp:nvSpPr>
        <dsp:cNvPr id="0" name=""/>
        <dsp:cNvSpPr/>
      </dsp:nvSpPr>
      <dsp:spPr>
        <a:xfrm>
          <a:off x="2827865" y="81866"/>
          <a:ext cx="1298054" cy="1298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Проверка</a:t>
          </a:r>
        </a:p>
      </dsp:txBody>
      <dsp:txXfrm>
        <a:off x="2827865" y="81866"/>
        <a:ext cx="1298054" cy="1298054"/>
      </dsp:txXfrm>
    </dsp:sp>
    <dsp:sp modelId="{BAB17D67-7904-44DB-9333-56F03FF6C705}">
      <dsp:nvSpPr>
        <dsp:cNvPr id="0" name=""/>
        <dsp:cNvSpPr/>
      </dsp:nvSpPr>
      <dsp:spPr>
        <a:xfrm>
          <a:off x="539059" y="-325"/>
          <a:ext cx="3669052" cy="3669052"/>
        </a:xfrm>
        <a:prstGeom prst="circularArrow">
          <a:avLst>
            <a:gd name="adj1" fmla="val 6899"/>
            <a:gd name="adj2" fmla="val 465093"/>
            <a:gd name="adj3" fmla="val 550504"/>
            <a:gd name="adj4" fmla="val 20584403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DA8C8-2CF2-4ADB-9FF2-541460BDB209}">
      <dsp:nvSpPr>
        <dsp:cNvPr id="0" name=""/>
        <dsp:cNvSpPr/>
      </dsp:nvSpPr>
      <dsp:spPr>
        <a:xfrm>
          <a:off x="2827865" y="2288480"/>
          <a:ext cx="1298054" cy="1298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Внедрение</a:t>
          </a:r>
        </a:p>
      </dsp:txBody>
      <dsp:txXfrm>
        <a:off x="2827865" y="2288480"/>
        <a:ext cx="1298054" cy="1298054"/>
      </dsp:txXfrm>
    </dsp:sp>
    <dsp:sp modelId="{80AFC91E-8F6A-4E80-9691-ED4D4D13125A}">
      <dsp:nvSpPr>
        <dsp:cNvPr id="0" name=""/>
        <dsp:cNvSpPr/>
      </dsp:nvSpPr>
      <dsp:spPr>
        <a:xfrm>
          <a:off x="539059" y="-325"/>
          <a:ext cx="3669052" cy="3669052"/>
        </a:xfrm>
        <a:prstGeom prst="circularArrow">
          <a:avLst>
            <a:gd name="adj1" fmla="val 6899"/>
            <a:gd name="adj2" fmla="val 465093"/>
            <a:gd name="adj3" fmla="val 5950504"/>
            <a:gd name="adj4" fmla="val 4384403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47B73-F2EE-41C8-863F-662331D0662F}">
      <dsp:nvSpPr>
        <dsp:cNvPr id="0" name=""/>
        <dsp:cNvSpPr/>
      </dsp:nvSpPr>
      <dsp:spPr>
        <a:xfrm>
          <a:off x="621251" y="2288480"/>
          <a:ext cx="1298054" cy="1298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План</a:t>
          </a:r>
        </a:p>
      </dsp:txBody>
      <dsp:txXfrm>
        <a:off x="621251" y="2288480"/>
        <a:ext cx="1298054" cy="1298054"/>
      </dsp:txXfrm>
    </dsp:sp>
    <dsp:sp modelId="{9BCC9953-C9AF-4C4A-B06B-2E41F0E192A9}">
      <dsp:nvSpPr>
        <dsp:cNvPr id="0" name=""/>
        <dsp:cNvSpPr/>
      </dsp:nvSpPr>
      <dsp:spPr>
        <a:xfrm>
          <a:off x="539059" y="-325"/>
          <a:ext cx="3669052" cy="3669052"/>
        </a:xfrm>
        <a:prstGeom prst="circularArrow">
          <a:avLst>
            <a:gd name="adj1" fmla="val 6899"/>
            <a:gd name="adj2" fmla="val 465093"/>
            <a:gd name="adj3" fmla="val 11350504"/>
            <a:gd name="adj4" fmla="val 9784403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33B10-98E9-4EB9-A392-3C67C0FB0237}">
      <dsp:nvSpPr>
        <dsp:cNvPr id="0" name=""/>
        <dsp:cNvSpPr/>
      </dsp:nvSpPr>
      <dsp:spPr>
        <a:xfrm>
          <a:off x="621251" y="81866"/>
          <a:ext cx="1298054" cy="1298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Действие</a:t>
          </a:r>
        </a:p>
      </dsp:txBody>
      <dsp:txXfrm>
        <a:off x="621251" y="81866"/>
        <a:ext cx="1298054" cy="1298054"/>
      </dsp:txXfrm>
    </dsp:sp>
    <dsp:sp modelId="{4E22C88D-E6B3-417A-B631-D85490588B86}">
      <dsp:nvSpPr>
        <dsp:cNvPr id="0" name=""/>
        <dsp:cNvSpPr/>
      </dsp:nvSpPr>
      <dsp:spPr>
        <a:xfrm>
          <a:off x="539059" y="-325"/>
          <a:ext cx="3669052" cy="3669052"/>
        </a:xfrm>
        <a:prstGeom prst="circularArrow">
          <a:avLst>
            <a:gd name="adj1" fmla="val 6899"/>
            <a:gd name="adj2" fmla="val 465093"/>
            <a:gd name="adj3" fmla="val 16750504"/>
            <a:gd name="adj4" fmla="val 15184403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86A0C-4D64-493F-A121-335E69F0982C}">
      <dsp:nvSpPr>
        <dsp:cNvPr id="0" name=""/>
        <dsp:cNvSpPr/>
      </dsp:nvSpPr>
      <dsp:spPr>
        <a:xfrm>
          <a:off x="3216497" y="33187"/>
          <a:ext cx="2080717" cy="1168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Идентификация  риска</a:t>
          </a:r>
        </a:p>
      </dsp:txBody>
      <dsp:txXfrm>
        <a:off x="3216497" y="33187"/>
        <a:ext cx="2080717" cy="1168666"/>
      </dsp:txXfrm>
    </dsp:sp>
    <dsp:sp modelId="{3EA8E9E7-540C-49F5-8336-0D3F02E841E7}">
      <dsp:nvSpPr>
        <dsp:cNvPr id="0" name=""/>
        <dsp:cNvSpPr/>
      </dsp:nvSpPr>
      <dsp:spPr>
        <a:xfrm>
          <a:off x="919771" y="-1058"/>
          <a:ext cx="4386233" cy="4386233"/>
        </a:xfrm>
        <a:prstGeom prst="circularArrow">
          <a:avLst>
            <a:gd name="adj1" fmla="val 5196"/>
            <a:gd name="adj2" fmla="val 335579"/>
            <a:gd name="adj3" fmla="val 21294602"/>
            <a:gd name="adj4" fmla="val 19765047"/>
            <a:gd name="adj5" fmla="val 6062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D51E0-567F-4536-ADCB-340B1C639B25}">
      <dsp:nvSpPr>
        <dsp:cNvPr id="0" name=""/>
        <dsp:cNvSpPr/>
      </dsp:nvSpPr>
      <dsp:spPr>
        <a:xfrm>
          <a:off x="4379534" y="2209144"/>
          <a:ext cx="1168666" cy="1168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Оценка риска</a:t>
          </a:r>
        </a:p>
      </dsp:txBody>
      <dsp:txXfrm>
        <a:off x="4379534" y="2209144"/>
        <a:ext cx="1168666" cy="1168666"/>
      </dsp:txXfrm>
    </dsp:sp>
    <dsp:sp modelId="{DA188BE4-3B15-4EC0-B08E-A86428137986}">
      <dsp:nvSpPr>
        <dsp:cNvPr id="0" name=""/>
        <dsp:cNvSpPr/>
      </dsp:nvSpPr>
      <dsp:spPr>
        <a:xfrm>
          <a:off x="919771" y="-1058"/>
          <a:ext cx="4386233" cy="4386233"/>
        </a:xfrm>
        <a:prstGeom prst="circularArrow">
          <a:avLst>
            <a:gd name="adj1" fmla="val 5196"/>
            <a:gd name="adj2" fmla="val 335579"/>
            <a:gd name="adj3" fmla="val 3552764"/>
            <a:gd name="adj4" fmla="val 2252138"/>
            <a:gd name="adj5" fmla="val 6062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E4A29-0318-4A25-AA76-B67B606F9563}">
      <dsp:nvSpPr>
        <dsp:cNvPr id="0" name=""/>
        <dsp:cNvSpPr/>
      </dsp:nvSpPr>
      <dsp:spPr>
        <a:xfrm>
          <a:off x="2284396" y="3553960"/>
          <a:ext cx="1656982" cy="1168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Анализ  управления риском</a:t>
          </a:r>
        </a:p>
      </dsp:txBody>
      <dsp:txXfrm>
        <a:off x="2284396" y="3553960"/>
        <a:ext cx="1656982" cy="1168666"/>
      </dsp:txXfrm>
    </dsp:sp>
    <dsp:sp modelId="{BF0BDCD0-B8E4-4706-9434-C8684FEA8C7D}">
      <dsp:nvSpPr>
        <dsp:cNvPr id="0" name=""/>
        <dsp:cNvSpPr/>
      </dsp:nvSpPr>
      <dsp:spPr>
        <a:xfrm>
          <a:off x="919771" y="-1058"/>
          <a:ext cx="4386233" cy="4386233"/>
        </a:xfrm>
        <a:prstGeom prst="circularArrow">
          <a:avLst>
            <a:gd name="adj1" fmla="val 5196"/>
            <a:gd name="adj2" fmla="val 335579"/>
            <a:gd name="adj3" fmla="val 8212283"/>
            <a:gd name="adj4" fmla="val 6911657"/>
            <a:gd name="adj5" fmla="val 6062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223A7C-AE83-4B08-AC2F-5F6ACD5AB043}">
      <dsp:nvSpPr>
        <dsp:cNvPr id="0" name=""/>
        <dsp:cNvSpPr/>
      </dsp:nvSpPr>
      <dsp:spPr>
        <a:xfrm>
          <a:off x="376128" y="2209144"/>
          <a:ext cx="1771558" cy="1168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Результаты мониторинга риска </a:t>
          </a:r>
        </a:p>
      </dsp:txBody>
      <dsp:txXfrm>
        <a:off x="376128" y="2209144"/>
        <a:ext cx="1771558" cy="1168666"/>
      </dsp:txXfrm>
    </dsp:sp>
    <dsp:sp modelId="{2CDCBA15-A719-411B-940A-0628EFE5CC6A}">
      <dsp:nvSpPr>
        <dsp:cNvPr id="0" name=""/>
        <dsp:cNvSpPr/>
      </dsp:nvSpPr>
      <dsp:spPr>
        <a:xfrm>
          <a:off x="919771" y="-1058"/>
          <a:ext cx="4386233" cy="4386233"/>
        </a:xfrm>
        <a:prstGeom prst="circularArrow">
          <a:avLst>
            <a:gd name="adj1" fmla="val 5196"/>
            <a:gd name="adj2" fmla="val 335579"/>
            <a:gd name="adj3" fmla="val 12299374"/>
            <a:gd name="adj4" fmla="val 10769819"/>
            <a:gd name="adj5" fmla="val 6062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0D9C0-69D2-4AC8-A170-C53FEEF93C37}">
      <dsp:nvSpPr>
        <dsp:cNvPr id="0" name=""/>
        <dsp:cNvSpPr/>
      </dsp:nvSpPr>
      <dsp:spPr>
        <a:xfrm>
          <a:off x="1384585" y="33187"/>
          <a:ext cx="1168666" cy="11686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План МР</a:t>
          </a:r>
        </a:p>
      </dsp:txBody>
      <dsp:txXfrm>
        <a:off x="1384585" y="33187"/>
        <a:ext cx="1168666" cy="1168666"/>
      </dsp:txXfrm>
    </dsp:sp>
    <dsp:sp modelId="{35AF7E7B-7578-4297-A3C8-72CB7B9D8CF8}">
      <dsp:nvSpPr>
        <dsp:cNvPr id="0" name=""/>
        <dsp:cNvSpPr/>
      </dsp:nvSpPr>
      <dsp:spPr>
        <a:xfrm>
          <a:off x="1068639" y="41707"/>
          <a:ext cx="4386233" cy="4386233"/>
        </a:xfrm>
        <a:prstGeom prst="circularArrow">
          <a:avLst>
            <a:gd name="adj1" fmla="val 5196"/>
            <a:gd name="adj2" fmla="val 335579"/>
            <a:gd name="adj3" fmla="val 16047520"/>
            <a:gd name="adj4" fmla="val 15197329"/>
            <a:gd name="adj5" fmla="val 6062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7F84A-63C0-4D55-AAF3-519AD4C7C48B}">
      <dsp:nvSpPr>
        <dsp:cNvPr id="0" name=""/>
        <dsp:cNvSpPr/>
      </dsp:nvSpPr>
      <dsp:spPr>
        <a:xfrm>
          <a:off x="2328534" y="73265"/>
          <a:ext cx="1163698" cy="1163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Проверка</a:t>
          </a:r>
        </a:p>
      </dsp:txBody>
      <dsp:txXfrm>
        <a:off x="2328534" y="73265"/>
        <a:ext cx="1163698" cy="1163698"/>
      </dsp:txXfrm>
    </dsp:sp>
    <dsp:sp modelId="{BAB17D67-7904-44DB-9333-56F03FF6C705}">
      <dsp:nvSpPr>
        <dsp:cNvPr id="0" name=""/>
        <dsp:cNvSpPr/>
      </dsp:nvSpPr>
      <dsp:spPr>
        <a:xfrm>
          <a:off x="274722" y="-746"/>
          <a:ext cx="3291522" cy="3291522"/>
        </a:xfrm>
        <a:prstGeom prst="circularArrow">
          <a:avLst>
            <a:gd name="adj1" fmla="val 6894"/>
            <a:gd name="adj2" fmla="val 464721"/>
            <a:gd name="adj3" fmla="val 552071"/>
            <a:gd name="adj4" fmla="val 20583208"/>
            <a:gd name="adj5" fmla="val 80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DA8C8-2CF2-4ADB-9FF2-541460BDB209}">
      <dsp:nvSpPr>
        <dsp:cNvPr id="0" name=""/>
        <dsp:cNvSpPr/>
      </dsp:nvSpPr>
      <dsp:spPr>
        <a:xfrm>
          <a:off x="2138048" y="2053065"/>
          <a:ext cx="1544670" cy="1163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Внедрение</a:t>
          </a:r>
        </a:p>
      </dsp:txBody>
      <dsp:txXfrm>
        <a:off x="2138048" y="2053065"/>
        <a:ext cx="1544670" cy="1163698"/>
      </dsp:txXfrm>
    </dsp:sp>
    <dsp:sp modelId="{80AFC91E-8F6A-4E80-9691-ED4D4D13125A}">
      <dsp:nvSpPr>
        <dsp:cNvPr id="0" name=""/>
        <dsp:cNvSpPr/>
      </dsp:nvSpPr>
      <dsp:spPr>
        <a:xfrm>
          <a:off x="274722" y="-746"/>
          <a:ext cx="3291522" cy="3291522"/>
        </a:xfrm>
        <a:prstGeom prst="circularArrow">
          <a:avLst>
            <a:gd name="adj1" fmla="val 6894"/>
            <a:gd name="adj2" fmla="val 464721"/>
            <a:gd name="adj3" fmla="val 5952071"/>
            <a:gd name="adj4" fmla="val 4863562"/>
            <a:gd name="adj5" fmla="val 80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47B73-F2EE-41C8-863F-662331D0662F}">
      <dsp:nvSpPr>
        <dsp:cNvPr id="0" name=""/>
        <dsp:cNvSpPr/>
      </dsp:nvSpPr>
      <dsp:spPr>
        <a:xfrm>
          <a:off x="348734" y="2053065"/>
          <a:ext cx="1163698" cy="1163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План</a:t>
          </a:r>
        </a:p>
      </dsp:txBody>
      <dsp:txXfrm>
        <a:off x="348734" y="2053065"/>
        <a:ext cx="1163698" cy="1163698"/>
      </dsp:txXfrm>
    </dsp:sp>
    <dsp:sp modelId="{9BCC9953-C9AF-4C4A-B06B-2E41F0E192A9}">
      <dsp:nvSpPr>
        <dsp:cNvPr id="0" name=""/>
        <dsp:cNvSpPr/>
      </dsp:nvSpPr>
      <dsp:spPr>
        <a:xfrm>
          <a:off x="274722" y="-746"/>
          <a:ext cx="3291522" cy="3291522"/>
        </a:xfrm>
        <a:prstGeom prst="circularArrow">
          <a:avLst>
            <a:gd name="adj1" fmla="val 6894"/>
            <a:gd name="adj2" fmla="val 464721"/>
            <a:gd name="adj3" fmla="val 11352071"/>
            <a:gd name="adj4" fmla="val 9783208"/>
            <a:gd name="adj5" fmla="val 80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33B10-98E9-4EB9-A392-3C67C0FB0237}">
      <dsp:nvSpPr>
        <dsp:cNvPr id="0" name=""/>
        <dsp:cNvSpPr/>
      </dsp:nvSpPr>
      <dsp:spPr>
        <a:xfrm>
          <a:off x="348734" y="73265"/>
          <a:ext cx="1163698" cy="1163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Действие</a:t>
          </a:r>
        </a:p>
      </dsp:txBody>
      <dsp:txXfrm>
        <a:off x="348734" y="73265"/>
        <a:ext cx="1163698" cy="1163698"/>
      </dsp:txXfrm>
    </dsp:sp>
    <dsp:sp modelId="{4E22C88D-E6B3-417A-B631-D85490588B86}">
      <dsp:nvSpPr>
        <dsp:cNvPr id="0" name=""/>
        <dsp:cNvSpPr/>
      </dsp:nvSpPr>
      <dsp:spPr>
        <a:xfrm>
          <a:off x="274722" y="-746"/>
          <a:ext cx="3291522" cy="3291522"/>
        </a:xfrm>
        <a:prstGeom prst="circularArrow">
          <a:avLst>
            <a:gd name="adj1" fmla="val 6894"/>
            <a:gd name="adj2" fmla="val 464721"/>
            <a:gd name="adj3" fmla="val 16752071"/>
            <a:gd name="adj4" fmla="val 15183208"/>
            <a:gd name="adj5" fmla="val 80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13D09-AC13-472F-B6D6-F56DA4177CBA}">
      <dsp:nvSpPr>
        <dsp:cNvPr id="0" name=""/>
        <dsp:cNvSpPr/>
      </dsp:nvSpPr>
      <dsp:spPr>
        <a:xfrm>
          <a:off x="4722013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Анализ управления риском</a:t>
          </a:r>
        </a:p>
      </dsp:txBody>
      <dsp:txXfrm>
        <a:off x="4722013" y="39140"/>
        <a:ext cx="1341437" cy="1341437"/>
      </dsp:txXfrm>
    </dsp:sp>
    <dsp:sp modelId="{39B58F8D-C151-4415-92BB-A21F5C238605}">
      <dsp:nvSpPr>
        <dsp:cNvPr id="0" name=""/>
        <dsp:cNvSpPr/>
      </dsp:nvSpPr>
      <dsp:spPr>
        <a:xfrm>
          <a:off x="1566908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53AAE-5B61-460F-9E79-DD4231959D16}">
      <dsp:nvSpPr>
        <dsp:cNvPr id="0" name=""/>
        <dsp:cNvSpPr/>
      </dsp:nvSpPr>
      <dsp:spPr>
        <a:xfrm>
          <a:off x="5532493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Мониторинг</a:t>
          </a:r>
          <a:br>
            <a:rPr lang="ru-RU" sz="1800" kern="1200" dirty="0"/>
          </a:br>
          <a:r>
            <a:rPr lang="ru-RU" sz="1800" kern="1200" dirty="0"/>
            <a:t>рисков</a:t>
          </a:r>
        </a:p>
      </dsp:txBody>
      <dsp:txXfrm>
        <a:off x="5532493" y="2533541"/>
        <a:ext cx="1341437" cy="1341437"/>
      </dsp:txXfrm>
    </dsp:sp>
    <dsp:sp modelId="{87B0813A-9DBC-4449-88DD-322458827361}">
      <dsp:nvSpPr>
        <dsp:cNvPr id="0" name=""/>
        <dsp:cNvSpPr/>
      </dsp:nvSpPr>
      <dsp:spPr>
        <a:xfrm>
          <a:off x="1588934" y="-27782"/>
          <a:ext cx="5028878" cy="5028878"/>
        </a:xfrm>
        <a:prstGeom prst="circularArrow">
          <a:avLst>
            <a:gd name="adj1" fmla="val 5202"/>
            <a:gd name="adj2" fmla="val 336015"/>
            <a:gd name="adj3" fmla="val 5360411"/>
            <a:gd name="adj4" fmla="val 2308927"/>
            <a:gd name="adj5" fmla="val 6068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2561E-B247-4144-87A4-DEB34142F8D8}">
      <dsp:nvSpPr>
        <dsp:cNvPr id="0" name=""/>
        <dsp:cNvSpPr/>
      </dsp:nvSpPr>
      <dsp:spPr>
        <a:xfrm>
          <a:off x="2569796" y="3878368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План МР</a:t>
          </a:r>
        </a:p>
      </dsp:txBody>
      <dsp:txXfrm>
        <a:off x="2569796" y="3878368"/>
        <a:ext cx="1341437" cy="1341437"/>
      </dsp:txXfrm>
    </dsp:sp>
    <dsp:sp modelId="{39187C47-18A7-401E-867D-F292FD4C09CF}">
      <dsp:nvSpPr>
        <dsp:cNvPr id="0" name=""/>
        <dsp:cNvSpPr/>
      </dsp:nvSpPr>
      <dsp:spPr>
        <a:xfrm>
          <a:off x="1444974" y="-144928"/>
          <a:ext cx="5028878" cy="5028878"/>
        </a:xfrm>
        <a:prstGeom prst="circularArrow">
          <a:avLst>
            <a:gd name="adj1" fmla="val 5202"/>
            <a:gd name="adj2" fmla="val 336015"/>
            <a:gd name="adj3" fmla="val 7917774"/>
            <a:gd name="adj4" fmla="val 7711475"/>
            <a:gd name="adj5" fmla="val 6068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C5DDC-FDA2-467D-87A9-1C2154649E7B}">
      <dsp:nvSpPr>
        <dsp:cNvPr id="0" name=""/>
        <dsp:cNvSpPr/>
      </dsp:nvSpPr>
      <dsp:spPr>
        <a:xfrm>
          <a:off x="1254068" y="2533541"/>
          <a:ext cx="1410830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Иденти-фикация</a:t>
          </a:r>
          <a:r>
            <a:rPr lang="ru-RU" sz="1800" kern="1200" dirty="0"/>
            <a:t> риска</a:t>
          </a:r>
        </a:p>
      </dsp:txBody>
      <dsp:txXfrm>
        <a:off x="1254068" y="2533541"/>
        <a:ext cx="1410830" cy="1341437"/>
      </dsp:txXfrm>
    </dsp:sp>
    <dsp:sp modelId="{18050479-E497-4F57-BA0D-DA5B797269B3}">
      <dsp:nvSpPr>
        <dsp:cNvPr id="0" name=""/>
        <dsp:cNvSpPr/>
      </dsp:nvSpPr>
      <dsp:spPr>
        <a:xfrm>
          <a:off x="1566908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BB9BB-E887-4DF7-A6C5-C923D1F8B23F}">
      <dsp:nvSpPr>
        <dsp:cNvPr id="0" name=""/>
        <dsp:cNvSpPr/>
      </dsp:nvSpPr>
      <dsp:spPr>
        <a:xfrm>
          <a:off x="2099244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Оценка риска</a:t>
          </a:r>
        </a:p>
      </dsp:txBody>
      <dsp:txXfrm>
        <a:off x="2099244" y="39140"/>
        <a:ext cx="1341437" cy="1341437"/>
      </dsp:txXfrm>
    </dsp:sp>
    <dsp:sp modelId="{DF8DD90C-9AC9-4C30-A047-0DC6219135F7}">
      <dsp:nvSpPr>
        <dsp:cNvPr id="0" name=""/>
        <dsp:cNvSpPr/>
      </dsp:nvSpPr>
      <dsp:spPr>
        <a:xfrm>
          <a:off x="1566908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19849-A411-4ECF-9CF4-32062691C5E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D1B39-ED80-4987-B407-87C3E78946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41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E89AB-C037-47EE-97F1-37AA8A3F2B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1FBA4-FF5F-43D7-9CA5-23A3647F7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3774DE-D88A-464B-BCBD-69ACD163D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F11BEE-9895-4BD1-BB90-129BF9C8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4E8E60-C011-472A-89B4-D8288C63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C5BBB2-C74B-4BB9-B500-B13F1062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4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7B322-4C90-45B1-B145-6FB32573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757EEE-CECC-49AA-9F54-BE7E3701E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E11994-FB5B-4D05-AD22-A2954719F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BD1F24-955D-4983-A517-E16C0E52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B4AEB9-0AF4-42FE-9B24-DF69AC97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39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D39FA65-7917-4A86-835C-702A9614A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82A4B9-C7E3-4B48-B665-95B569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827D3E-205E-4AAC-8EAA-3BF44328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13108B-2668-4851-A9DC-4CBE88BE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841FF-8D51-480D-981F-77AD2BA7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983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9652000" y="5867400"/>
            <a:ext cx="1930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274638"/>
            <a:ext cx="99568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992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9D5199-E798-45B2-B88F-F5039ECAF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C8259F-C3EA-4EB1-9DB8-07422AF51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824B85-2034-42F2-9A1E-F8BDA66E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24FA42-9319-41B3-AEE8-B8BE3A80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AAB7D-BDDB-4C7D-B86B-C4DE35B8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CD7C6-73FC-4933-99EC-804934E6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525145-911E-467C-8386-87EE029DA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A0F8E-4DE8-466B-84A3-EAEF0CA1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D16FB-D4AE-4CF9-9540-F0CF0AEC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6EF14-6D9A-4AFD-8235-E533BAAE8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44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593A3-7321-49CF-9A14-B3AEAF1B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2B3A8B-168D-4522-96AC-09131D695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B558D4-1798-45AC-A1D8-0E6E46934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086FF1-708C-4C33-90D7-48152964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A70C21-E83F-4F0A-A002-CE88110A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DECAA5-9892-4BE1-B061-75CB0B27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81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2E7B3-9D4C-4D60-8DE0-DE614C51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E93CFA-528E-494B-B8F2-277FE5A02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F127C9-989F-4B23-B24F-EEBA8FA18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868358-71A3-466C-926D-6BD628DA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C4888A-EEC1-4553-84E3-049250746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A74C62-C68F-417C-A489-825F2C87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87F979F-4B79-4D78-A40D-593A5F41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B68F93-D72B-43EC-8F6C-AB11C2A4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41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9C262-B870-43D3-9D09-32D47EA71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2F5EA8-DF52-48B2-AA99-9907AAA52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F5671C-2745-4BE3-82C2-49D5A848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BA1A651-DA8E-4119-875F-35547DCDF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6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E4FF42-7EFF-4260-91BC-83C6E6A1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53BD46-D26E-4DFC-B05D-33017F99D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F9F465-2EA6-48D9-A270-B59F6B41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89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90EAEF-0EFF-414D-B16A-C18EC8CC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B27434-30E3-4BA3-AAAC-9A84E068F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7B4FDB-6FDE-4131-AAEA-2AD9F0E89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E439EA-8FE8-45BD-A01A-39C09D0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FA7C5E-A84D-486D-BD4D-E2DAF05C5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467B64-76C2-4FCF-8B92-1DAF13D1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22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3CE09-DCB9-4B8D-A37F-044F58F9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EE4F24-86CC-4F8C-9DE8-091D8CC71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E19DD1-29DE-4B9D-A704-D08724E0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8CE2F3-C860-4EE8-ACAD-40E11347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0C1B69-084B-433F-90CC-3798D219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60533F-FE45-444E-B6CD-F75AC4852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85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2D58B-89C4-4C15-8E30-5D5C8CBD5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09713B-2349-48FD-A10A-78E5CC98A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049F2-A57C-4A9F-9C38-14138A1E8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97F74-6B0E-4E42-B2CA-922EE83C6893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FB1579-593D-4D5C-BBDE-031746C2F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020CF-3006-4361-8451-C319077D7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DB714-5D5C-445B-A78F-8E27B2108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87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75A41-D155-49A7-801F-77323702B5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Усиление роли менеджмента риска в практике лаборатории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5A8086-2299-45F7-B08B-77983B734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796"/>
            <a:ext cx="9144000" cy="45495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Колупаев В.Е. Эксперт Международной Ассоциации «Шесть сигм» (</a:t>
            </a:r>
            <a:r>
              <a:rPr lang="en-US" dirty="0"/>
              <a:t>IASSC</a:t>
            </a:r>
            <a:r>
              <a:rPr lang="ru-RU" dirty="0"/>
              <a:t>), к.м.н.</a:t>
            </a:r>
          </a:p>
        </p:txBody>
      </p:sp>
    </p:spTree>
    <p:extLst>
      <p:ext uri="{BB962C8B-B14F-4D97-AF65-F5344CB8AC3E}">
        <p14:creationId xmlns:p14="http://schemas.microsoft.com/office/powerpoint/2010/main" val="2646789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2600" y="152400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b="1" i="1" dirty="0">
                <a:solidFill>
                  <a:srgbClr val="002060"/>
                </a:solidFill>
              </a:rPr>
              <a:t>• </a:t>
            </a:r>
            <a:r>
              <a:rPr lang="ru-RU" b="1" i="1" dirty="0">
                <a:solidFill>
                  <a:srgbClr val="002060"/>
                </a:solidFill>
              </a:rPr>
              <a:t>Связанные с качеством</a:t>
            </a:r>
            <a:endParaRPr lang="en-US" b="1" i="1" dirty="0">
              <a:solidFill>
                <a:srgbClr val="002060"/>
              </a:solidFill>
            </a:endParaRPr>
          </a:p>
          <a:p>
            <a:pPr algn="l"/>
            <a:r>
              <a:rPr lang="ru-RU" i="1" dirty="0">
                <a:solidFill>
                  <a:srgbClr val="002060"/>
                </a:solidFill>
              </a:rPr>
              <a:t>Снижение количества ошибок:</a:t>
            </a:r>
            <a:endParaRPr lang="en-US" i="1" dirty="0">
              <a:solidFill>
                <a:srgbClr val="002060"/>
              </a:solidFill>
            </a:endParaRPr>
          </a:p>
          <a:p>
            <a:pPr algn="l"/>
            <a:endParaRPr lang="ru-RU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Мониторинг</a:t>
            </a:r>
            <a:r>
              <a:rPr lang="en-US" dirty="0">
                <a:solidFill>
                  <a:srgbClr val="002060"/>
                </a:solidFill>
              </a:rPr>
              <a:t>,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Выявление</a:t>
            </a:r>
            <a:r>
              <a:rPr lang="en-US" dirty="0">
                <a:solidFill>
                  <a:srgbClr val="002060"/>
                </a:solidFill>
              </a:rPr>
              <a:t>,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Ликвидация последствия</a:t>
            </a:r>
            <a:r>
              <a:rPr lang="en-US" dirty="0">
                <a:solidFill>
                  <a:srgbClr val="002060"/>
                </a:solidFill>
              </a:rPr>
              <a:t>,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Корректировка,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Предотвращение,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Внутренний аудит,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Мероприятия по предупреждающим действиям,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Чек-лист внутреннего аудита,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Внешняя оценка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BBFFA99-EB6C-4A97-BD70-C4127336A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9" y="450908"/>
            <a:ext cx="9956800" cy="563562"/>
          </a:xfrm>
        </p:spPr>
        <p:txBody>
          <a:bodyPr>
            <a:normAutofit fontScale="90000"/>
          </a:bodyPr>
          <a:lstStyle/>
          <a:p>
            <a:r>
              <a:rPr lang="ru-RU" dirty="0"/>
              <a:t>Инструменты управления рисками. Новая концепция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9BF3F13-BA96-425E-AE0A-F9D524DE9D03}"/>
              </a:ext>
            </a:extLst>
          </p:cNvPr>
          <p:cNvSpPr/>
          <p:nvPr/>
        </p:nvSpPr>
        <p:spPr>
          <a:xfrm>
            <a:off x="6437378" y="1524000"/>
            <a:ext cx="476665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i="1" dirty="0">
                <a:solidFill>
                  <a:srgbClr val="002060"/>
                </a:solidFill>
              </a:rPr>
              <a:t>• </a:t>
            </a:r>
            <a:r>
              <a:rPr lang="ru-RU" b="1" i="1" dirty="0">
                <a:solidFill>
                  <a:srgbClr val="002060"/>
                </a:solidFill>
              </a:rPr>
              <a:t>Риск-специфичные</a:t>
            </a:r>
            <a:endParaRPr lang="en-US" b="1" i="1" dirty="0">
              <a:solidFill>
                <a:srgbClr val="002060"/>
              </a:solidFill>
            </a:endParaRPr>
          </a:p>
          <a:p>
            <a:pPr algn="l"/>
            <a:r>
              <a:rPr lang="ru-RU" i="1" dirty="0">
                <a:solidFill>
                  <a:srgbClr val="002060"/>
                </a:solidFill>
              </a:rPr>
              <a:t>Таблица тяжести исходов</a:t>
            </a:r>
          </a:p>
          <a:p>
            <a:pPr algn="l"/>
            <a:r>
              <a:rPr lang="ru-RU" i="1" dirty="0">
                <a:solidFill>
                  <a:srgbClr val="002060"/>
                </a:solidFill>
              </a:rPr>
              <a:t>Исследования условий отказов:</a:t>
            </a:r>
            <a:endParaRPr lang="en-US" i="1" dirty="0">
              <a:solidFill>
                <a:srgbClr val="002060"/>
              </a:solidFill>
            </a:endParaRPr>
          </a:p>
          <a:p>
            <a:pPr algn="l"/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rgbClr val="002060"/>
                </a:solidFill>
              </a:rPr>
              <a:t>Анализ видов и последствий отказов (</a:t>
            </a:r>
            <a:r>
              <a:rPr lang="en-US" sz="1700" dirty="0">
                <a:solidFill>
                  <a:srgbClr val="002060"/>
                </a:solidFill>
              </a:rPr>
              <a:t>FMEA),</a:t>
            </a:r>
            <a:endParaRPr lang="ru-RU" sz="17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rgbClr val="002060"/>
                </a:solidFill>
              </a:rPr>
              <a:t>Диаграмма Исикавы (</a:t>
            </a:r>
            <a:r>
              <a:rPr lang="en-US" sz="1700" dirty="0">
                <a:solidFill>
                  <a:srgbClr val="002060"/>
                </a:solidFill>
              </a:rPr>
              <a:t>fish-bone</a:t>
            </a:r>
            <a:r>
              <a:rPr lang="ru-RU" sz="1700" dirty="0">
                <a:solidFill>
                  <a:srgbClr val="002060"/>
                </a:solidFill>
              </a:rPr>
              <a:t>),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rgbClr val="002060"/>
                </a:solidFill>
              </a:rPr>
              <a:t>Диаграмма «галстук-бабочка»</a:t>
            </a:r>
            <a:r>
              <a:rPr lang="en-US" sz="1700" dirty="0">
                <a:solidFill>
                  <a:srgbClr val="002060"/>
                </a:solidFill>
              </a:rPr>
              <a:t>,</a:t>
            </a:r>
            <a:endParaRPr lang="ru-RU" sz="1700" dirty="0">
              <a:solidFill>
                <a:srgbClr val="002060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rgbClr val="002060"/>
                </a:solidFill>
              </a:rPr>
              <a:t>Дерево ошибок </a:t>
            </a:r>
            <a:r>
              <a:rPr lang="en-US" sz="1700" dirty="0">
                <a:solidFill>
                  <a:srgbClr val="002060"/>
                </a:solidFill>
              </a:rPr>
              <a:t>(FTA)</a:t>
            </a:r>
            <a:r>
              <a:rPr lang="ru-RU" sz="1700" dirty="0">
                <a:solidFill>
                  <a:srgbClr val="002060"/>
                </a:solidFill>
              </a:rPr>
              <a:t>,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2060"/>
                </a:solidFill>
              </a:rPr>
              <a:t>Компьютерное моделирование (Монте-Карло)</a:t>
            </a:r>
          </a:p>
        </p:txBody>
      </p:sp>
    </p:spTree>
    <p:extLst>
      <p:ext uri="{BB962C8B-B14F-4D97-AF65-F5344CB8AC3E}">
        <p14:creationId xmlns:p14="http://schemas.microsoft.com/office/powerpoint/2010/main" val="1963839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F0CF85-E672-4FDD-AF8C-94032BE6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«Классический подход» в менеджменте риска</a:t>
            </a:r>
            <a:br>
              <a:rPr lang="ru-RU" dirty="0"/>
            </a:br>
            <a:r>
              <a:rPr lang="en-US" sz="2200" i="1" dirty="0"/>
              <a:t>CLSI EP23-A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1E78F0-889F-472B-9D4D-37FCF609F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Область менеджмента риска – весь основной процесс лаборатории: </a:t>
            </a:r>
            <a:r>
              <a:rPr lang="ru-RU" sz="2400" dirty="0" err="1"/>
              <a:t>преаналитический</a:t>
            </a:r>
            <a:r>
              <a:rPr lang="ru-RU" sz="2400" dirty="0"/>
              <a:t>, аналитический и </a:t>
            </a:r>
            <a:r>
              <a:rPr lang="ru-RU" sz="2400" dirty="0" err="1"/>
              <a:t>постаналитический</a:t>
            </a:r>
            <a:r>
              <a:rPr lang="ru-RU" sz="2400" dirty="0"/>
              <a:t> этап.</a:t>
            </a:r>
          </a:p>
          <a:p>
            <a:r>
              <a:rPr lang="ru-RU" sz="2400" dirty="0"/>
              <a:t>Преимущество «промышленного» подхода: реестр рисков – единый документ, </a:t>
            </a:r>
            <a:r>
              <a:rPr lang="ru-RU" sz="2400" dirty="0" err="1"/>
              <a:t>оптсывающий</a:t>
            </a:r>
            <a:r>
              <a:rPr lang="ru-RU" sz="2400" dirty="0"/>
              <a:t> все факторы риска лабораторной ошибки по ходу движения образца. Документ регулярно пересматривается.</a:t>
            </a:r>
          </a:p>
          <a:p>
            <a:r>
              <a:rPr lang="ru-RU" sz="2400" dirty="0"/>
              <a:t>Исполнители – </a:t>
            </a:r>
            <a:r>
              <a:rPr lang="ru-RU" sz="2400" dirty="0" err="1"/>
              <a:t>консенсусные</a:t>
            </a:r>
            <a:r>
              <a:rPr lang="ru-RU" sz="2400" dirty="0"/>
              <a:t> группы, которые включают в себя сотрудников лаборатории, клиницистов, специалистов по обеспечению качества и экспертов в области менеджмента риска.</a:t>
            </a:r>
          </a:p>
          <a:p>
            <a:r>
              <a:rPr lang="ru-RU" sz="2400" dirty="0"/>
              <a:t>Показателями эффективности выбранных мер по смягчению риска являются индикаторы качества (п. 8.8.2) анализируются руководством (п. 8.9)</a:t>
            </a:r>
          </a:p>
        </p:txBody>
      </p:sp>
    </p:spTree>
    <p:extLst>
      <p:ext uri="{BB962C8B-B14F-4D97-AF65-F5344CB8AC3E}">
        <p14:creationId xmlns:p14="http://schemas.microsoft.com/office/powerpoint/2010/main" val="4107186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1382F-1634-4BAB-9291-B99BC5EA6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Факторы риска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938ADD1-3C9E-4745-8B65-588DA8CEEA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2"/>
          <a:stretch/>
        </p:blipFill>
        <p:spPr>
          <a:xfrm>
            <a:off x="1232041" y="1462223"/>
            <a:ext cx="9116291" cy="515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93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31694-5661-4BBB-9285-83A782EE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Анализ видов и последствий отказов (</a:t>
            </a:r>
            <a:r>
              <a:rPr lang="en-US" dirty="0"/>
              <a:t>FMEA</a:t>
            </a:r>
            <a:r>
              <a:rPr lang="ru-RU" dirty="0"/>
              <a:t>)</a:t>
            </a: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0506DAD6-BA2F-4D1F-B0A0-203AB51AB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65749"/>
              </p:ext>
            </p:extLst>
          </p:nvPr>
        </p:nvGraphicFramePr>
        <p:xfrm>
          <a:off x="2684309" y="955287"/>
          <a:ext cx="7095312" cy="6605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Worksheet" r:id="rId3" imgW="13887438" imgH="12928512" progId="Excel.Sheet.12">
                  <p:embed/>
                </p:oleObj>
              </mc:Choice>
              <mc:Fallback>
                <p:oleObj name="Worksheet" r:id="rId3" imgW="13887438" imgH="129285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4309" y="955287"/>
                        <a:ext cx="7095312" cy="66056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7D8F5BE7-B97F-4B41-B81A-9E456822EF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365613"/>
              </p:ext>
            </p:extLst>
          </p:nvPr>
        </p:nvGraphicFramePr>
        <p:xfrm>
          <a:off x="262673" y="1806110"/>
          <a:ext cx="11929327" cy="1098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Worksheet" r:id="rId5" imgW="13887438" imgH="1181231" progId="Excel.Sheet.12">
                  <p:embed/>
                </p:oleObj>
              </mc:Choice>
              <mc:Fallback>
                <p:oleObj name="Worksheet" r:id="rId5" imgW="13887438" imgH="118123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2673" y="1806110"/>
                        <a:ext cx="11929327" cy="10987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695BBB28-274C-4329-AAA8-631DF0D94560}"/>
              </a:ext>
            </a:extLst>
          </p:cNvPr>
          <p:cNvSpPr txBox="1"/>
          <p:nvPr/>
        </p:nvSpPr>
        <p:spPr>
          <a:xfrm>
            <a:off x="9951489" y="955287"/>
            <a:ext cx="20686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Данные  ЦЛД ЦПП</a:t>
            </a:r>
          </a:p>
          <a:p>
            <a:r>
              <a:rPr lang="ru-RU" i="1" dirty="0"/>
              <a:t>г Ханты-Мансийск</a:t>
            </a:r>
          </a:p>
        </p:txBody>
      </p:sp>
    </p:spTree>
    <p:extLst>
      <p:ext uri="{BB962C8B-B14F-4D97-AF65-F5344CB8AC3E}">
        <p14:creationId xmlns:p14="http://schemas.microsoft.com/office/powerpoint/2010/main" val="57079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3AA9F-243B-4886-B391-4CE6157C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Дерево ошибок реестра рисков </a:t>
            </a: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(по 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J.Westgard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)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818E0AA-02B0-41FC-94DB-2A81B12C03C5}"/>
              </a:ext>
            </a:extLst>
          </p:cNvPr>
          <p:cNvSpPr/>
          <p:nvPr/>
        </p:nvSpPr>
        <p:spPr>
          <a:xfrm>
            <a:off x="3888956" y="959844"/>
            <a:ext cx="3607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Неэффективные меры по снижению риска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9F63307-7AF5-4063-8387-3A269CCC7353}"/>
              </a:ext>
            </a:extLst>
          </p:cNvPr>
          <p:cNvSpPr/>
          <p:nvPr/>
        </p:nvSpPr>
        <p:spPr>
          <a:xfrm>
            <a:off x="370903" y="1961003"/>
            <a:ext cx="3607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Ошибки идентификации риска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6A271B-670E-4159-A538-E0521F4E268D}"/>
              </a:ext>
            </a:extLst>
          </p:cNvPr>
          <p:cNvSpPr/>
          <p:nvPr/>
        </p:nvSpPr>
        <p:spPr>
          <a:xfrm>
            <a:off x="6314809" y="1962838"/>
            <a:ext cx="3955055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Ошибки оценки риска</a:t>
            </a:r>
          </a:p>
        </p:txBody>
      </p:sp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CC814E8F-30DC-4B9D-BF33-DED722DE43FA}"/>
              </a:ext>
            </a:extLst>
          </p:cNvPr>
          <p:cNvCxnSpPr>
            <a:stCxn id="3" idx="1"/>
            <a:endCxn id="4" idx="0"/>
          </p:cNvCxnSpPr>
          <p:nvPr/>
        </p:nvCxnSpPr>
        <p:spPr>
          <a:xfrm rot="10800000" flipV="1">
            <a:off x="2174610" y="1378485"/>
            <a:ext cx="1714347" cy="58251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: уступ 8">
            <a:extLst>
              <a:ext uri="{FF2B5EF4-FFF2-40B4-BE49-F238E27FC236}">
                <a16:creationId xmlns:a16="http://schemas.microsoft.com/office/drawing/2014/main" id="{10FC5F50-6F2E-4C62-A4DF-94AB58CCB334}"/>
              </a:ext>
            </a:extLst>
          </p:cNvPr>
          <p:cNvCxnSpPr>
            <a:cxnSpLocks/>
            <a:stCxn id="3" idx="3"/>
            <a:endCxn id="5" idx="0"/>
          </p:cNvCxnSpPr>
          <p:nvPr/>
        </p:nvCxnSpPr>
        <p:spPr>
          <a:xfrm>
            <a:off x="7496368" y="1378485"/>
            <a:ext cx="795969" cy="58435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F3A7BC-9BDA-4C0B-801A-BCB0F2AA26BB}"/>
              </a:ext>
            </a:extLst>
          </p:cNvPr>
          <p:cNvSpPr/>
          <p:nvPr/>
        </p:nvSpPr>
        <p:spPr>
          <a:xfrm>
            <a:off x="370903" y="3100332"/>
            <a:ext cx="3607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1800" dirty="0"/>
              <a:t>Проблемы в оценке </a:t>
            </a:r>
            <a:r>
              <a:rPr lang="ru-RU" altLang="ru-RU" sz="1800" b="1" i="1" dirty="0"/>
              <a:t>всех </a:t>
            </a:r>
            <a:r>
              <a:rPr lang="ru-RU" altLang="ru-RU" sz="1800" dirty="0"/>
              <a:t>взаимодействий, зависимостей, причин и условий отказов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0ABC92E-8C50-4F9E-B743-A2A6E6F1D7C6}"/>
              </a:ext>
            </a:extLst>
          </p:cNvPr>
          <p:cNvSpPr/>
          <p:nvPr/>
        </p:nvSpPr>
        <p:spPr>
          <a:xfrm>
            <a:off x="370903" y="4239661"/>
            <a:ext cx="3607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1800" dirty="0"/>
              <a:t>Недооценка человеческого фактора</a:t>
            </a:r>
            <a:endParaRPr lang="ru-RU" dirty="0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932136C4-C6F4-44CD-925A-B4876BB62B52}"/>
              </a:ext>
            </a:extLst>
          </p:cNvPr>
          <p:cNvCxnSpPr>
            <a:stCxn id="4" idx="2"/>
            <a:endCxn id="12" idx="0"/>
          </p:cNvCxnSpPr>
          <p:nvPr/>
        </p:nvCxnSpPr>
        <p:spPr>
          <a:xfrm>
            <a:off x="2174609" y="2798285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44805900-4A12-44F1-98F4-800E02FEF0D9}"/>
              </a:ext>
            </a:extLst>
          </p:cNvPr>
          <p:cNvCxnSpPr>
            <a:stCxn id="12" idx="2"/>
            <a:endCxn id="17" idx="0"/>
          </p:cNvCxnSpPr>
          <p:nvPr/>
        </p:nvCxnSpPr>
        <p:spPr>
          <a:xfrm>
            <a:off x="2174609" y="3937614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D3D5356-BAC0-4FD9-90F5-E06A7956C784}"/>
              </a:ext>
            </a:extLst>
          </p:cNvPr>
          <p:cNvSpPr/>
          <p:nvPr/>
        </p:nvSpPr>
        <p:spPr>
          <a:xfrm>
            <a:off x="4583478" y="3082890"/>
            <a:ext cx="2840515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Ошибки определения частоты возникновения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E5F5E1D-5672-40D9-A6FC-E6453853960E}"/>
              </a:ext>
            </a:extLst>
          </p:cNvPr>
          <p:cNvSpPr/>
          <p:nvPr/>
        </p:nvSpPr>
        <p:spPr>
          <a:xfrm>
            <a:off x="8593158" y="3100332"/>
            <a:ext cx="3353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Ошибки оценки тяжести</a:t>
            </a:r>
          </a:p>
        </p:txBody>
      </p:sp>
      <p:cxnSp>
        <p:nvCxnSpPr>
          <p:cNvPr id="30" name="Соединитель: уступ 29">
            <a:extLst>
              <a:ext uri="{FF2B5EF4-FFF2-40B4-BE49-F238E27FC236}">
                <a16:creationId xmlns:a16="http://schemas.microsoft.com/office/drawing/2014/main" id="{788C17A0-23BE-4636-9FAB-EC70C9A17F7E}"/>
              </a:ext>
            </a:extLst>
          </p:cNvPr>
          <p:cNvCxnSpPr>
            <a:cxnSpLocks/>
            <a:stCxn id="5" idx="1"/>
            <a:endCxn id="23" idx="0"/>
          </p:cNvCxnSpPr>
          <p:nvPr/>
        </p:nvCxnSpPr>
        <p:spPr>
          <a:xfrm rot="10800000" flipV="1">
            <a:off x="6003737" y="2381478"/>
            <a:ext cx="311073" cy="7014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: уступ 31">
            <a:extLst>
              <a:ext uri="{FF2B5EF4-FFF2-40B4-BE49-F238E27FC236}">
                <a16:creationId xmlns:a16="http://schemas.microsoft.com/office/drawing/2014/main" id="{AAE2887F-1E23-4E50-84DF-7F76BD27E45B}"/>
              </a:ext>
            </a:extLst>
          </p:cNvPr>
          <p:cNvCxnSpPr>
            <a:stCxn id="5" idx="3"/>
          </p:cNvCxnSpPr>
          <p:nvPr/>
        </p:nvCxnSpPr>
        <p:spPr>
          <a:xfrm>
            <a:off x="10269864" y="2381479"/>
            <a:ext cx="471582" cy="7014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21CEA0B-E5E8-469C-9409-E3BC6E5FBD48}"/>
              </a:ext>
            </a:extLst>
          </p:cNvPr>
          <p:cNvSpPr/>
          <p:nvPr/>
        </p:nvSpPr>
        <p:spPr>
          <a:xfrm>
            <a:off x="457202" y="5394140"/>
            <a:ext cx="3607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1800" dirty="0"/>
              <a:t>Плохие начальные данные – «заметание сора под ковер»</a:t>
            </a:r>
            <a:endParaRPr lang="ru-RU" dirty="0"/>
          </a:p>
        </p:txBody>
      </p: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F134FDFC-08F1-48E8-A2A2-B8E46D4076B8}"/>
              </a:ext>
            </a:extLst>
          </p:cNvPr>
          <p:cNvCxnSpPr/>
          <p:nvPr/>
        </p:nvCxnSpPr>
        <p:spPr>
          <a:xfrm>
            <a:off x="2174609" y="5076943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DE32E69-FEBB-41CD-8875-F2623AD6C670}"/>
              </a:ext>
            </a:extLst>
          </p:cNvPr>
          <p:cNvSpPr/>
          <p:nvPr/>
        </p:nvSpPr>
        <p:spPr>
          <a:xfrm>
            <a:off x="4591895" y="4239661"/>
            <a:ext cx="2840515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Экстремальные события происходят чаще, чем мы ожидаем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DF8EDB1-683A-4965-929A-F92985FA0C1A}"/>
              </a:ext>
            </a:extLst>
          </p:cNvPr>
          <p:cNvSpPr/>
          <p:nvPr/>
        </p:nvSpPr>
        <p:spPr>
          <a:xfrm>
            <a:off x="4591895" y="5378990"/>
            <a:ext cx="2840515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Отказы воспринимаются ярче, чем рутинная практика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E4B2F98-3829-43D6-B0FB-7822BC57D6E8}"/>
              </a:ext>
            </a:extLst>
          </p:cNvPr>
          <p:cNvSpPr/>
          <p:nvPr/>
        </p:nvSpPr>
        <p:spPr>
          <a:xfrm>
            <a:off x="8593158" y="4286482"/>
            <a:ext cx="3353412" cy="8372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Недооценка «малых» дефектов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FD076D88-1FC7-42D3-B75A-595C5A1DBAD5}"/>
              </a:ext>
            </a:extLst>
          </p:cNvPr>
          <p:cNvSpPr/>
          <p:nvPr/>
        </p:nvSpPr>
        <p:spPr>
          <a:xfrm>
            <a:off x="8593158" y="5394140"/>
            <a:ext cx="3353412" cy="11892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dirty="0"/>
              <a:t>Отказ дорогостоящей части оценивается как более тяжелый, чем отказ дешевой части системы</a:t>
            </a:r>
            <a:endParaRPr lang="ru-RU" dirty="0"/>
          </a:p>
        </p:txBody>
      </p: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883944B8-58AB-4E64-9CD8-EF278EDA14EB}"/>
              </a:ext>
            </a:extLst>
          </p:cNvPr>
          <p:cNvCxnSpPr/>
          <p:nvPr/>
        </p:nvCxnSpPr>
        <p:spPr>
          <a:xfrm>
            <a:off x="6003737" y="3920172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C5E284BE-F914-4743-A68C-6559DA588252}"/>
              </a:ext>
            </a:extLst>
          </p:cNvPr>
          <p:cNvCxnSpPr/>
          <p:nvPr/>
        </p:nvCxnSpPr>
        <p:spPr>
          <a:xfrm>
            <a:off x="6001445" y="5076943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4B6224A2-40AC-417D-A3A1-0650902E9A7C}"/>
              </a:ext>
            </a:extLst>
          </p:cNvPr>
          <p:cNvCxnSpPr/>
          <p:nvPr/>
        </p:nvCxnSpPr>
        <p:spPr>
          <a:xfrm>
            <a:off x="10287314" y="3937614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A6967863-46AA-4ADD-9866-CFF220D7AC63}"/>
              </a:ext>
            </a:extLst>
          </p:cNvPr>
          <p:cNvCxnSpPr/>
          <p:nvPr/>
        </p:nvCxnSpPr>
        <p:spPr>
          <a:xfrm>
            <a:off x="10269864" y="5123764"/>
            <a:ext cx="0" cy="3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31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D5231-A480-4599-BF74-0B3CFD94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Ситуационная модель менеджмента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4D524A-F19D-4C30-9367-6A9557F8C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Область идентификации риска не распространяется на весь основной аналитический процесс одновременно, а строится поэтапно, начиная с отдельных процедур</a:t>
            </a:r>
          </a:p>
          <a:p>
            <a:r>
              <a:rPr lang="ru-RU" dirty="0"/>
              <a:t>Два варианта:</a:t>
            </a:r>
          </a:p>
          <a:p>
            <a:pPr lvl="1"/>
            <a:r>
              <a:rPr lang="ru-RU" dirty="0"/>
              <a:t>Процедура планируется на основании идентифицированных рисков: </a:t>
            </a:r>
          </a:p>
          <a:p>
            <a:pPr lvl="2"/>
            <a:r>
              <a:rPr lang="ru-RU" dirty="0"/>
              <a:t>документ французского комитета по аккредитации COFRAC SH GTA 04 предлагает использовать анализ риска для планирования </a:t>
            </a:r>
            <a:r>
              <a:rPr lang="ru-RU" dirty="0" err="1"/>
              <a:t>валидационной</a:t>
            </a:r>
            <a:r>
              <a:rPr lang="ru-RU" dirty="0"/>
              <a:t>/ верификационной процедуры.</a:t>
            </a:r>
          </a:p>
          <a:p>
            <a:pPr lvl="1"/>
            <a:r>
              <a:rPr lang="ru-RU" dirty="0"/>
              <a:t>Менеджмент риска готовой СОП.</a:t>
            </a:r>
          </a:p>
        </p:txBody>
      </p:sp>
    </p:spTree>
    <p:extLst>
      <p:ext uri="{BB962C8B-B14F-4D97-AF65-F5344CB8AC3E}">
        <p14:creationId xmlns:p14="http://schemas.microsoft.com/office/powerpoint/2010/main" val="3207689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74D9379-EEFF-465A-8454-6E6FD1507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347" y="188010"/>
            <a:ext cx="5348438" cy="1143000"/>
          </a:xfrm>
        </p:spPr>
        <p:txBody>
          <a:bodyPr/>
          <a:lstStyle/>
          <a:p>
            <a:r>
              <a:rPr lang="ru-RU" dirty="0"/>
              <a:t>Процедура ВЛК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79BB3B-49FA-4772-A46A-0F6D4427A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30200"/>
            <a:ext cx="5054600" cy="61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962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A51CE63-FBFB-45F2-B5BB-8B0FBDCE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549" y="147420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Анализ риска получения неправильного контрольного результата в ВЛК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27C1341-B4A2-451C-98C4-2FA34B8A6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3" y="1472983"/>
            <a:ext cx="7998593" cy="530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15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D3243AA-6287-4E42-B919-ECDF23BF4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1282"/>
            <a:ext cx="10972800" cy="1143000"/>
          </a:xfrm>
        </p:spPr>
        <p:txBody>
          <a:bodyPr>
            <a:normAutofit/>
          </a:bodyPr>
          <a:lstStyle/>
          <a:p>
            <a:r>
              <a:rPr lang="ru-RU" dirty="0" err="1"/>
              <a:t>Проактивные</a:t>
            </a:r>
            <a:r>
              <a:rPr lang="ru-RU" dirty="0"/>
              <a:t> действия по смягчению риска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60135B4-46C2-41CA-971C-ADE1E2AA9E06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174282"/>
          <a:ext cx="10972800" cy="5274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3420">
                  <a:extLst>
                    <a:ext uri="{9D8B030D-6E8A-4147-A177-3AD203B41FA5}">
                      <a16:colId xmlns:a16="http://schemas.microsoft.com/office/drawing/2014/main" val="1757084924"/>
                    </a:ext>
                  </a:extLst>
                </a:gridCol>
                <a:gridCol w="5973878">
                  <a:extLst>
                    <a:ext uri="{9D8B030D-6E8A-4147-A177-3AD203B41FA5}">
                      <a16:colId xmlns:a16="http://schemas.microsoft.com/office/drawing/2014/main" val="84887797"/>
                    </a:ext>
                  </a:extLst>
                </a:gridCol>
                <a:gridCol w="2905502">
                  <a:extLst>
                    <a:ext uri="{9D8B030D-6E8A-4147-A177-3AD203B41FA5}">
                      <a16:colId xmlns:a16="http://schemas.microsoft.com/office/drawing/2014/main" val="335150065"/>
                    </a:ext>
                  </a:extLst>
                </a:gridCol>
              </a:tblGrid>
              <a:tr h="550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Корневая причина / фактор риска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Описание риска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Меры смягчения риска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744558"/>
                  </a:ext>
                </a:extLst>
              </a:tr>
              <a:tr h="11109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Ошибка пипетирования при разведении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Ошибка дозирования разбавителя лиофилизированного КМ приводит к изменению концентрации аналита в готовом КМ и искажению контрольного результата. Возможно ложное срабатывание критериев или пропуск ошибки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Стеклянная пипетка или повереный механический дозатор. Принцип 1 КМ = 1 Исполнитель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4254819"/>
                  </a:ext>
                </a:extLst>
              </a:tr>
              <a:tr h="8309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Плохое качество воды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Изменение концентрации / характеристик готового КМ – искажение контрольного результата.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Контрольная карта качества воды по параметру «Электропро-водность»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1724573"/>
                  </a:ext>
                </a:extLst>
              </a:tr>
              <a:tr h="1670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Время регидратации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Нарушение времени регидратации – неравномерность распределения аналита по аликвотам. Возможно ложное срабатывание критериев или пропуск ошибки. Резкое увеличение </a:t>
                      </a: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CV</a:t>
                      </a: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ВКК – нарушение чувствительности ВКК.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Создание журнала разведения КМ с указанием даты разведения, номера партии, времени регидратации, места хранения, даты окончания использования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0156583"/>
                  </a:ext>
                </a:extLst>
              </a:tr>
              <a:tr h="11109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Ошибка маркировки аликвот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Ошибка маркировки приводит к перепутыванию аликвот/использованию просроченных аликвот. Возможно ложное срабатывание критериев / увеличение </a:t>
                      </a: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CV</a:t>
                      </a:r>
                      <a:r>
                        <a:rPr lang="ru-RU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ВКК соответственно.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Внутренний аудит – выборочный контроль маркировки </a:t>
                      </a:r>
                      <a:r>
                        <a:rPr lang="ru-RU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аликвот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0247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489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C8A6B4-324D-4D94-A9F1-14A2DE03D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/>
              <a:t>Таким образом …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4E260C-E9CB-4E8E-9EE6-47948FF6C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2579"/>
            <a:ext cx="10515600" cy="4351338"/>
          </a:xfrm>
        </p:spPr>
        <p:txBody>
          <a:bodyPr>
            <a:noAutofit/>
          </a:bodyPr>
          <a:lstStyle/>
          <a:p>
            <a:r>
              <a:rPr lang="ru-RU" sz="2400" dirty="0"/>
              <a:t>Успешный опыт внедрения менеджмента риска в практику лабораторий заставил экспертов в новой версии ISO 15189 пересмотреть взаимодействие менеджмента риска и обеспечения качества. В частности, изменения коснулись таких областей как общие требования к основному процессу, управление претензиями, внутренний аудит, корректирующие действия, предупреждающие действия, контроль качества, индикаторы качества, анализ со стороны руководства и т.д.</a:t>
            </a:r>
          </a:p>
          <a:p>
            <a:r>
              <a:rPr lang="ru-RU" sz="2400" dirty="0"/>
              <a:t>Для оценки этих изменений необходимо конкретизировать практические аспекты управления риском и связанные с ними элементы качества.</a:t>
            </a:r>
          </a:p>
          <a:p>
            <a:r>
              <a:rPr lang="ru-RU" sz="2400" dirty="0"/>
              <a:t>В Стандарте принципиально «не содержится никаких требования к какому-либо конкретному методу управления рисками» (Примечание 2 к п. 8.5.2), согласно этой идеологии, любой инструмент, способный выявлять и оценивать опасные ситуации, планировать и внедрять мероприятия по устранению рисков является полезным с точки зрения улучшения процессов в лаборатории. </a:t>
            </a:r>
          </a:p>
        </p:txBody>
      </p:sp>
    </p:spTree>
    <p:extLst>
      <p:ext uri="{BB962C8B-B14F-4D97-AF65-F5344CB8AC3E}">
        <p14:creationId xmlns:p14="http://schemas.microsoft.com/office/powerpoint/2010/main" val="91107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33A71-A0B1-489B-AEE4-D508CE540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/>
              <a:t>Комментарии к практическому внедрению ИСО15189-2022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8909F1-310E-44E5-AA79-A6018F4A9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3946" y="1417638"/>
            <a:ext cx="6329854" cy="507523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Каждая новая редакция – это знаковое событие в мире лабораторной медицины и то, что стандарты такого уровня живут и работают годы</a:t>
            </a:r>
          </a:p>
          <a:p>
            <a:r>
              <a:rPr lang="ru-RU" dirty="0"/>
              <a:t>Трудности внедрения в практику российских лабораторий некоторых положений стандарта. </a:t>
            </a:r>
          </a:p>
          <a:p>
            <a:r>
              <a:rPr lang="ru-RU" dirty="0"/>
              <a:t>Практика показывает, что даже если лаборатория не готова полностью внедрить все процессы, даже если аккредитация не является ее целью, рекомендации стандарта представляют полезное руководство по улучшению качества результатов анализов и дают уверенность в том, что лабораторные процессы управляемы и не приводят к увеличению риска для пациента.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302701-648F-4316-ACAE-59F66DF28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005" y="1417638"/>
            <a:ext cx="3704482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657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A12A3-E585-4E75-95FF-71787F76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Хочу поблагодарить!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371E2B-A1F9-47C7-881C-B4E1D7DAE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8701"/>
            <a:ext cx="10515600" cy="1603375"/>
          </a:xfrm>
        </p:spPr>
        <p:txBody>
          <a:bodyPr/>
          <a:lstStyle/>
          <a:p>
            <a:r>
              <a:rPr lang="ru-RU" dirty="0"/>
              <a:t>Ольга Владимировна </a:t>
            </a:r>
            <a:r>
              <a:rPr lang="ru-RU" dirty="0" err="1"/>
              <a:t>Черничук</a:t>
            </a:r>
            <a:endParaRPr lang="ru-RU" dirty="0"/>
          </a:p>
          <a:p>
            <a:r>
              <a:rPr lang="ru-RU" dirty="0"/>
              <a:t>Ольга Олеговна Чернова</a:t>
            </a:r>
          </a:p>
          <a:p>
            <a:r>
              <a:rPr lang="ru-RU" dirty="0"/>
              <a:t>Дарья Ивановна </a:t>
            </a:r>
            <a:r>
              <a:rPr lang="ru-RU" dirty="0" err="1"/>
              <a:t>Пашинская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11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A28ADC-F47B-471F-A2AC-BDB8DC64F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ИСО 15189-2022.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084225-E832-4042-AA43-274A4E333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376"/>
            <a:ext cx="10515600" cy="4407009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 «…содержит требования к медицинской лаборатории по планированию и осуществлению действий </a:t>
            </a:r>
            <a:r>
              <a:rPr lang="ru-RU" sz="24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устранению рисков и [созданию] возможностей для улучшения</a:t>
            </a:r>
            <a:r>
              <a:rPr lang="ru-RU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 преимуществам такого подхода относятся: увеличение эффективности системы управления, снижение вероятности получения ошибочных результатов и уменьшение потенциального вреда для пациентов, персонала лаборатории, населения и окружающей среды.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управлению рисками приведены в соответствие с принципами </a:t>
            </a: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ISO 22367</a:t>
            </a:r>
            <a:r>
              <a:rPr lang="ru-RU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4820" y="1522512"/>
            <a:ext cx="3505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/>
              <a:t>• ISO 15189:2012</a:t>
            </a:r>
            <a:endParaRPr lang="ru-RU" sz="2000" b="1" dirty="0"/>
          </a:p>
          <a:p>
            <a:pPr algn="l"/>
            <a:endParaRPr lang="en-US" sz="2000" b="1" dirty="0"/>
          </a:p>
          <a:p>
            <a:pPr algn="l"/>
            <a:r>
              <a:rPr lang="en-US" sz="2000" dirty="0"/>
              <a:t>Medical Laboratories:</a:t>
            </a:r>
          </a:p>
          <a:p>
            <a:pPr algn="l"/>
            <a:r>
              <a:rPr lang="en-US" sz="2000" dirty="0"/>
              <a:t>requirements for quality and</a:t>
            </a:r>
          </a:p>
          <a:p>
            <a:pPr algn="l"/>
            <a:r>
              <a:rPr lang="en-US" sz="2000" dirty="0"/>
              <a:t>competence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128504" y="1368624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/>
              <a:t>• ISO 22367: 20</a:t>
            </a:r>
            <a:r>
              <a:rPr lang="ru-RU" sz="2000" b="1" dirty="0"/>
              <a:t>20</a:t>
            </a:r>
          </a:p>
          <a:p>
            <a:pPr algn="l"/>
            <a:endParaRPr lang="en-US" sz="2000" b="1" dirty="0"/>
          </a:p>
          <a:p>
            <a:pPr algn="l"/>
            <a:r>
              <a:rPr lang="en-US" sz="2000" b="0" i="0" dirty="0">
                <a:solidFill>
                  <a:srgbClr val="212529"/>
                </a:solidFill>
                <a:effectLst/>
                <a:latin typeface="Inter var ISO"/>
              </a:rPr>
              <a:t>Medical laboratories — Application of risk management to medical laboratories</a:t>
            </a:r>
          </a:p>
        </p:txBody>
      </p:sp>
      <p:sp>
        <p:nvSpPr>
          <p:cNvPr id="5" name="Стрелка вверх 4"/>
          <p:cNvSpPr/>
          <p:nvPr/>
        </p:nvSpPr>
        <p:spPr bwMode="auto">
          <a:xfrm rot="5400000">
            <a:off x="2666413" y="3655939"/>
            <a:ext cx="2514600" cy="3903929"/>
          </a:xfrm>
          <a:prstGeom prst="upArrow">
            <a:avLst/>
          </a:prstGeom>
          <a:solidFill>
            <a:srgbClr val="A2DEF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3627" y="367971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Основа для управления качеством в лаборатории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2833" y="366468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Основа для управления рисками в лаборатории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50130" y="4989652"/>
            <a:ext cx="29936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Качество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Компетенция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Постоянное улучшение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Предотвращение</a:t>
            </a:r>
          </a:p>
          <a:p>
            <a:pPr algn="l"/>
            <a:endParaRPr lang="ru-RU" dirty="0"/>
          </a:p>
        </p:txBody>
      </p:sp>
      <p:sp>
        <p:nvSpPr>
          <p:cNvPr id="22" name="Стрелка вверх 21"/>
          <p:cNvSpPr/>
          <p:nvPr/>
        </p:nvSpPr>
        <p:spPr bwMode="auto">
          <a:xfrm rot="16200000">
            <a:off x="6649485" y="3606536"/>
            <a:ext cx="2524579" cy="3979374"/>
          </a:xfrm>
          <a:prstGeom prst="up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59209" y="5128152"/>
            <a:ext cx="29936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Анализ рисков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Оценка рисков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Снижение рисков</a:t>
            </a:r>
          </a:p>
          <a:p>
            <a:pPr algn="l"/>
            <a:endParaRPr lang="ru-RU" dirty="0"/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E8D4DDFA-E510-4122-B4D5-B133B78A386C}"/>
              </a:ext>
            </a:extLst>
          </p:cNvPr>
          <p:cNvSpPr txBox="1">
            <a:spLocks/>
          </p:cNvSpPr>
          <p:nvPr/>
        </p:nvSpPr>
        <p:spPr bwMode="auto">
          <a:xfrm>
            <a:off x="710696" y="122237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dirty="0"/>
              <a:t>Взаимодействие лабораторных стандартов: риски и качество</a:t>
            </a:r>
            <a:endParaRPr lang="ru-RU" dirty="0"/>
          </a:p>
        </p:txBody>
      </p:sp>
      <p:pic>
        <p:nvPicPr>
          <p:cNvPr id="3074" name="Picture 2" descr="Зачем собаки обнюхивают друг другу зад?">
            <a:extLst>
              <a:ext uri="{FF2B5EF4-FFF2-40B4-BE49-F238E27FC236}">
                <a16:creationId xmlns:a16="http://schemas.microsoft.com/office/drawing/2014/main" id="{7A224FE3-5DAF-4F39-8837-99862858F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086" y="1403436"/>
            <a:ext cx="3354419" cy="31946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93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029D9-0C60-4A2A-9B2D-3BBCE2295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86" y="243108"/>
            <a:ext cx="11165490" cy="1039154"/>
          </a:xfrm>
        </p:spPr>
        <p:txBody>
          <a:bodyPr>
            <a:normAutofit fontScale="90000"/>
          </a:bodyPr>
          <a:lstStyle/>
          <a:p>
            <a:r>
              <a:rPr lang="ru-RU" dirty="0"/>
              <a:t>Взаимодействие менеджмента риска (МР) и менеджмента качества (СМК)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ED90CBD-2FA9-4F04-A951-8842D0048E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263993"/>
              </p:ext>
            </p:extLst>
          </p:nvPr>
        </p:nvGraphicFramePr>
        <p:xfrm>
          <a:off x="1261241" y="1891862"/>
          <a:ext cx="4747172" cy="3668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63794D83-AD4D-404D-83CB-99A1E514DD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7135972"/>
              </p:ext>
            </p:extLst>
          </p:nvPr>
        </p:nvGraphicFramePr>
        <p:xfrm>
          <a:off x="5633545" y="1660634"/>
          <a:ext cx="5924330" cy="4723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Стрелка: развернутая 7">
            <a:extLst>
              <a:ext uri="{FF2B5EF4-FFF2-40B4-BE49-F238E27FC236}">
                <a16:creationId xmlns:a16="http://schemas.microsoft.com/office/drawing/2014/main" id="{9859C8EA-EEBA-4544-A876-17F9D40117FF}"/>
              </a:ext>
            </a:extLst>
          </p:cNvPr>
          <p:cNvSpPr/>
          <p:nvPr/>
        </p:nvSpPr>
        <p:spPr>
          <a:xfrm>
            <a:off x="4529959" y="1513490"/>
            <a:ext cx="3289738" cy="81980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: развернутая 8">
            <a:extLst>
              <a:ext uri="{FF2B5EF4-FFF2-40B4-BE49-F238E27FC236}">
                <a16:creationId xmlns:a16="http://schemas.microsoft.com/office/drawing/2014/main" id="{FF9704F9-6399-46FA-A639-6CCE9945A2A3}"/>
              </a:ext>
            </a:extLst>
          </p:cNvPr>
          <p:cNvSpPr/>
          <p:nvPr/>
        </p:nvSpPr>
        <p:spPr>
          <a:xfrm flipH="1" flipV="1">
            <a:off x="4528207" y="4887601"/>
            <a:ext cx="2385848" cy="81980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EFB02E-08EE-4CD6-8998-6232AEDF0E0F}"/>
              </a:ext>
            </a:extLst>
          </p:cNvPr>
          <p:cNvSpPr txBox="1"/>
          <p:nvPr/>
        </p:nvSpPr>
        <p:spPr>
          <a:xfrm>
            <a:off x="491359" y="546033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i="1" dirty="0">
                <a:solidFill>
                  <a:srgbClr val="002060"/>
                </a:solidFill>
              </a:rPr>
              <a:t>ИСО 9001</a:t>
            </a:r>
          </a:p>
          <a:p>
            <a:pPr algn="l"/>
            <a:r>
              <a:rPr lang="ru-RU" i="1" dirty="0">
                <a:solidFill>
                  <a:srgbClr val="002060"/>
                </a:solidFill>
              </a:rPr>
              <a:t>Цикл Деминга </a:t>
            </a:r>
          </a:p>
          <a:p>
            <a:pPr algn="l"/>
            <a:r>
              <a:rPr lang="ru-RU" i="1" dirty="0">
                <a:solidFill>
                  <a:srgbClr val="002060"/>
                </a:solidFill>
              </a:rPr>
              <a:t>(1951)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6B672A-51C3-4582-83C6-D3BC940A79FC}"/>
              </a:ext>
            </a:extLst>
          </p:cNvPr>
          <p:cNvSpPr txBox="1"/>
          <p:nvPr/>
        </p:nvSpPr>
        <p:spPr>
          <a:xfrm>
            <a:off x="9858701" y="5657671"/>
            <a:ext cx="2590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100" i="1" dirty="0">
                <a:solidFill>
                  <a:srgbClr val="002060"/>
                </a:solidFill>
              </a:rPr>
              <a:t>Управление рисками в организациях</a:t>
            </a:r>
          </a:p>
          <a:p>
            <a:pPr algn="l"/>
            <a:r>
              <a:rPr lang="ru-RU" sz="1100" i="1" dirty="0">
                <a:solidFill>
                  <a:srgbClr val="002060"/>
                </a:solidFill>
              </a:rPr>
              <a:t>Концепция </a:t>
            </a:r>
            <a:r>
              <a:rPr lang="en-US" sz="1100" i="1" dirty="0">
                <a:solidFill>
                  <a:srgbClr val="002060"/>
                </a:solidFill>
              </a:rPr>
              <a:t>J. Davidson</a:t>
            </a:r>
            <a:r>
              <a:rPr lang="ru-RU" sz="1100" i="1" dirty="0">
                <a:solidFill>
                  <a:srgbClr val="002060"/>
                </a:solidFill>
              </a:rPr>
              <a:t> (2003)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8FF29B-5627-4022-A766-C34CE1918DAC}"/>
              </a:ext>
            </a:extLst>
          </p:cNvPr>
          <p:cNvSpPr txBox="1"/>
          <p:nvPr/>
        </p:nvSpPr>
        <p:spPr>
          <a:xfrm>
            <a:off x="2752834" y="3652817"/>
            <a:ext cx="17639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ISO 15189:2012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3449AE-7E02-4F3D-AE88-D7A0F46594E7}"/>
              </a:ext>
            </a:extLst>
          </p:cNvPr>
          <p:cNvSpPr txBox="1"/>
          <p:nvPr/>
        </p:nvSpPr>
        <p:spPr>
          <a:xfrm>
            <a:off x="7819697" y="3725591"/>
            <a:ext cx="2385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ISO 22367: 20</a:t>
            </a:r>
            <a:r>
              <a:rPr lang="ru-RU" sz="1800" b="1" dirty="0"/>
              <a:t>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91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1B69B-9B76-4F1B-A079-44FFDD0E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ИСО 15189 – 2022. Новый подход в СМК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0D657B8-3769-44D6-AE13-9F66F347A9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9607002"/>
              </p:ext>
            </p:extLst>
          </p:nvPr>
        </p:nvGraphicFramePr>
        <p:xfrm>
          <a:off x="4130566" y="2343807"/>
          <a:ext cx="3958896" cy="3290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CCDE0C4A-B3F2-450A-93AC-AD3793E2E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153219"/>
              </p:ext>
            </p:extLst>
          </p:nvPr>
        </p:nvGraphicFramePr>
        <p:xfrm>
          <a:off x="2032000" y="127948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21BD4675-2FF3-43ED-8DA7-8399939DFF6F}"/>
              </a:ext>
            </a:extLst>
          </p:cNvPr>
          <p:cNvCxnSpPr/>
          <p:nvPr/>
        </p:nvCxnSpPr>
        <p:spPr>
          <a:xfrm flipH="1">
            <a:off x="7635280" y="2863183"/>
            <a:ext cx="1776249" cy="633248"/>
          </a:xfrm>
          <a:prstGeom prst="straightConnector1">
            <a:avLst/>
          </a:prstGeom>
          <a:ln w="22225"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id="{DD2B5752-A888-48C3-BFF4-E05A1268B27A}"/>
              </a:ext>
            </a:extLst>
          </p:cNvPr>
          <p:cNvSpPr/>
          <p:nvPr/>
        </p:nvSpPr>
        <p:spPr>
          <a:xfrm>
            <a:off x="9062597" y="1976214"/>
            <a:ext cx="1965288" cy="12035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Игдикаторы</a:t>
            </a:r>
            <a:r>
              <a:rPr lang="ru-RU" dirty="0"/>
              <a:t> качества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512EA-04C8-484E-9E42-49D2DF64BB67}"/>
              </a:ext>
            </a:extLst>
          </p:cNvPr>
          <p:cNvSpPr txBox="1"/>
          <p:nvPr/>
        </p:nvSpPr>
        <p:spPr>
          <a:xfrm>
            <a:off x="546444" y="5956093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i="1" dirty="0">
                <a:solidFill>
                  <a:srgbClr val="002060"/>
                </a:solidFill>
              </a:rPr>
              <a:t>ИСО 9001-2015</a:t>
            </a:r>
          </a:p>
        </p:txBody>
      </p:sp>
    </p:spTree>
    <p:extLst>
      <p:ext uri="{BB962C8B-B14F-4D97-AF65-F5344CB8AC3E}">
        <p14:creationId xmlns:p14="http://schemas.microsoft.com/office/powerpoint/2010/main" val="1336717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B06A8-5227-4553-B978-49BE9790E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Определения.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0081A1-B23C-45A1-A1AF-2D834D483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37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3.25</a:t>
            </a:r>
            <a:r>
              <a:rPr lang="ru-RU" sz="2400" dirty="0"/>
              <a:t>	</a:t>
            </a:r>
            <a:r>
              <a:rPr lang="ru-RU" sz="2400" b="1" dirty="0"/>
              <a:t>риск (</a:t>
            </a:r>
            <a:r>
              <a:rPr lang="ru-RU" sz="2400" b="1" dirty="0" err="1"/>
              <a:t>risk</a:t>
            </a:r>
            <a:r>
              <a:rPr lang="ru-RU" sz="2400" b="1" dirty="0"/>
              <a:t>): </a:t>
            </a:r>
            <a:r>
              <a:rPr lang="ru-RU" sz="2400" dirty="0"/>
              <a:t>Сочетание вероятности причинения вреда и тяжести этого вреда.</a:t>
            </a:r>
          </a:p>
          <a:p>
            <a:pPr marL="0" indent="0">
              <a:buNone/>
            </a:pPr>
            <a:r>
              <a:rPr lang="ru-RU" sz="2400" dirty="0"/>
              <a:t>Примечание 1 — В стандартах, ориентированных на менеджмент риска для коммерческого предприятия, таких как ИСО 31000, риск определяется как </a:t>
            </a:r>
            <a:r>
              <a:rPr lang="ru-RU" sz="2400" i="1" dirty="0"/>
              <a:t>«влияние неопределенности на цели»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r>
              <a:rPr lang="ru-RU" sz="2400" b="1" dirty="0"/>
              <a:t>3.5</a:t>
            </a:r>
            <a:r>
              <a:rPr lang="ru-RU" sz="2400" dirty="0"/>
              <a:t>	</a:t>
            </a:r>
            <a:r>
              <a:rPr lang="ru-RU" sz="2400" b="1" dirty="0"/>
              <a:t>вред (</a:t>
            </a:r>
            <a:r>
              <a:rPr lang="ru-RU" sz="2400" b="1" dirty="0" err="1"/>
              <a:t>harm</a:t>
            </a:r>
            <a:r>
              <a:rPr lang="ru-RU" sz="2400" b="1" dirty="0"/>
              <a:t>): </a:t>
            </a:r>
            <a:r>
              <a:rPr lang="ru-RU" sz="2400" dirty="0"/>
              <a:t>Травма или ущерб здоровью людей, а также ущерб имуществу или окружающей среде.</a:t>
            </a:r>
          </a:p>
          <a:p>
            <a:pPr marL="0" indent="0">
              <a:buNone/>
            </a:pPr>
            <a:r>
              <a:rPr lang="ru-RU" sz="2400" b="1" dirty="0"/>
              <a:t>3.6</a:t>
            </a:r>
            <a:r>
              <a:rPr lang="ru-RU" sz="2400" dirty="0"/>
              <a:t>	</a:t>
            </a:r>
            <a:r>
              <a:rPr lang="ru-RU" sz="2400" b="1" dirty="0"/>
              <a:t>опасность (</a:t>
            </a:r>
            <a:r>
              <a:rPr lang="ru-RU" sz="2400" b="1" dirty="0" err="1"/>
              <a:t>hazard</a:t>
            </a:r>
            <a:r>
              <a:rPr lang="ru-RU" sz="2400" b="1" dirty="0"/>
              <a:t>):</a:t>
            </a:r>
            <a:r>
              <a:rPr lang="ru-RU" sz="2400" dirty="0"/>
              <a:t> Потенциальный источник вреда.</a:t>
            </a:r>
          </a:p>
          <a:p>
            <a:pPr marL="0" indent="0">
              <a:buNone/>
            </a:pPr>
            <a:r>
              <a:rPr lang="ru-RU" sz="2400" b="1" dirty="0"/>
              <a:t>3.7	опасная ситуация (</a:t>
            </a:r>
            <a:r>
              <a:rPr lang="ru-RU" sz="2400" b="1" dirty="0" err="1"/>
              <a:t>hazardous</a:t>
            </a:r>
            <a:r>
              <a:rPr lang="ru-RU" sz="2400" b="1" dirty="0"/>
              <a:t> </a:t>
            </a:r>
            <a:r>
              <a:rPr lang="ru-RU" sz="2400" b="1" dirty="0" err="1"/>
              <a:t>situation</a:t>
            </a:r>
            <a:r>
              <a:rPr lang="ru-RU" sz="2400" b="1" dirty="0"/>
              <a:t>)</a:t>
            </a:r>
            <a:r>
              <a:rPr lang="ru-RU" sz="2400" dirty="0"/>
              <a:t>: Обстоятельства, при которых люди, имущество или окружающая среда подвергаются одной или нескольким опасностям.</a:t>
            </a:r>
          </a:p>
          <a:p>
            <a:pPr marL="0" indent="0">
              <a:buNone/>
            </a:pPr>
            <a:r>
              <a:rPr lang="ru-RU" sz="1800" i="1" dirty="0"/>
              <a:t>ГОСТ Р ИСО 22367 – 2020. Применение менеджмента риска в медицинских лабораториях</a:t>
            </a:r>
          </a:p>
          <a:p>
            <a:pPr marL="0" indent="0">
              <a:buNone/>
            </a:pPr>
            <a:endParaRPr lang="ru-RU" sz="1800" i="1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9340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D3A9E-9D75-453D-9A20-05403E603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Связи определений в МР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7214865-0A18-46C2-B384-DD67321AEB83}"/>
              </a:ext>
            </a:extLst>
          </p:cNvPr>
          <p:cNvGrpSpPr/>
          <p:nvPr/>
        </p:nvGrpSpPr>
        <p:grpSpPr>
          <a:xfrm>
            <a:off x="2485516" y="1786223"/>
            <a:ext cx="8279832" cy="3744416"/>
            <a:chOff x="0" y="0"/>
            <a:chExt cx="5886450" cy="1933575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0C448B2D-727C-47AE-A5E1-DE2EE929C4FA}"/>
                </a:ext>
              </a:extLst>
            </p:cNvPr>
            <p:cNvSpPr/>
            <p:nvPr/>
          </p:nvSpPr>
          <p:spPr>
            <a:xfrm>
              <a:off x="0" y="771525"/>
              <a:ext cx="933450" cy="3810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Опасность</a:t>
              </a:r>
            </a:p>
          </p:txBody>
        </p:sp>
        <p:sp>
          <p:nvSpPr>
            <p:cNvPr id="6" name="Скругленный прямоугольник 5">
              <a:extLst>
                <a:ext uri="{FF2B5EF4-FFF2-40B4-BE49-F238E27FC236}">
                  <a16:creationId xmlns:a16="http://schemas.microsoft.com/office/drawing/2014/main" id="{95B4E43D-78BA-42BE-8698-109A6DF7E728}"/>
                </a:ext>
              </a:extLst>
            </p:cNvPr>
            <p:cNvSpPr/>
            <p:nvPr/>
          </p:nvSpPr>
          <p:spPr>
            <a:xfrm>
              <a:off x="552450" y="1285875"/>
              <a:ext cx="1076325" cy="647700"/>
            </a:xfrm>
            <a:prstGeom prst="round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Условия опасной ситуации</a:t>
              </a:r>
            </a:p>
          </p:txBody>
        </p: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31D1AAEB-7D04-4FB0-BA80-BF09E22EB2C1}"/>
                </a:ext>
              </a:extLst>
            </p:cNvPr>
            <p:cNvCxnSpPr/>
            <p:nvPr/>
          </p:nvCxnSpPr>
          <p:spPr>
            <a:xfrm>
              <a:off x="933450" y="962025"/>
              <a:ext cx="342900" cy="0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2B85F929-7A40-4F34-A4FF-37608BEFB388}"/>
                </a:ext>
              </a:extLst>
            </p:cNvPr>
            <p:cNvSpPr/>
            <p:nvPr/>
          </p:nvSpPr>
          <p:spPr>
            <a:xfrm>
              <a:off x="1276350" y="771525"/>
              <a:ext cx="885825" cy="3810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Опасная ситуация</a:t>
              </a:r>
            </a:p>
          </p:txBody>
        </p:sp>
        <p:sp>
          <p:nvSpPr>
            <p:cNvPr id="9" name="Скругленный прямоугольник 8">
              <a:extLst>
                <a:ext uri="{FF2B5EF4-FFF2-40B4-BE49-F238E27FC236}">
                  <a16:creationId xmlns:a16="http://schemas.microsoft.com/office/drawing/2014/main" id="{658695E5-2892-41CF-B2ED-D10F615A53F1}"/>
                </a:ext>
              </a:extLst>
            </p:cNvPr>
            <p:cNvSpPr/>
            <p:nvPr/>
          </p:nvSpPr>
          <p:spPr>
            <a:xfrm>
              <a:off x="1743075" y="0"/>
              <a:ext cx="1066800" cy="638175"/>
            </a:xfrm>
            <a:prstGeom prst="round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Идентифици</a:t>
              </a:r>
              <a:r>
                <a:rPr lang="en-US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ru-RU" sz="14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рованные</a:t>
              </a:r>
              <a:r>
                <a:rPr lang="ru-RU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опасности</a:t>
              </a:r>
            </a:p>
          </p:txBody>
        </p:sp>
        <p:cxnSp>
          <p:nvCxnSpPr>
            <p:cNvPr id="10" name="Прямая со стрелкой 9">
              <a:extLst>
                <a:ext uri="{FF2B5EF4-FFF2-40B4-BE49-F238E27FC236}">
                  <a16:creationId xmlns:a16="http://schemas.microsoft.com/office/drawing/2014/main" id="{9AD92D1B-45B7-4272-9BD1-81F99A4C94D2}"/>
                </a:ext>
              </a:extLst>
            </p:cNvPr>
            <p:cNvCxnSpPr/>
            <p:nvPr/>
          </p:nvCxnSpPr>
          <p:spPr>
            <a:xfrm flipH="1" flipV="1">
              <a:off x="1095375" y="990600"/>
              <a:ext cx="0" cy="314325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tailEnd type="arrow"/>
            </a:ln>
            <a:effectLst/>
          </p:spPr>
        </p:cxn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2A34DD2E-7585-456E-ABC2-23DFF7520D57}"/>
                </a:ext>
              </a:extLst>
            </p:cNvPr>
            <p:cNvCxnSpPr/>
            <p:nvPr/>
          </p:nvCxnSpPr>
          <p:spPr>
            <a:xfrm>
              <a:off x="2257425" y="647700"/>
              <a:ext cx="0" cy="32385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tailEnd type="arrow"/>
            </a:ln>
            <a:effectLst/>
          </p:spPr>
        </p:cxn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98EC5E09-2EF8-49E4-8917-9A1275EF7930}"/>
                </a:ext>
              </a:extLst>
            </p:cNvPr>
            <p:cNvSpPr/>
            <p:nvPr/>
          </p:nvSpPr>
          <p:spPr>
            <a:xfrm>
              <a:off x="2505075" y="809625"/>
              <a:ext cx="828675" cy="3810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Риск</a:t>
              </a:r>
            </a:p>
          </p:txBody>
        </p:sp>
        <p:sp>
          <p:nvSpPr>
            <p:cNvPr id="13" name="Скругленный прямоугольник 12">
              <a:extLst>
                <a:ext uri="{FF2B5EF4-FFF2-40B4-BE49-F238E27FC236}">
                  <a16:creationId xmlns:a16="http://schemas.microsoft.com/office/drawing/2014/main" id="{D98D4E0F-F637-4B55-84AB-2096F7873DED}"/>
                </a:ext>
              </a:extLst>
            </p:cNvPr>
            <p:cNvSpPr/>
            <p:nvPr/>
          </p:nvSpPr>
          <p:spPr>
            <a:xfrm>
              <a:off x="2952750" y="1285875"/>
              <a:ext cx="1143000" cy="638175"/>
            </a:xfrm>
            <a:prstGeom prst="round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Реализованный риск</a:t>
              </a:r>
            </a:p>
          </p:txBody>
        </p: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24464B61-B17B-4AB6-BAB0-333E4D4604FC}"/>
                </a:ext>
              </a:extLst>
            </p:cNvPr>
            <p:cNvCxnSpPr/>
            <p:nvPr/>
          </p:nvCxnSpPr>
          <p:spPr>
            <a:xfrm flipV="1">
              <a:off x="3457575" y="1009650"/>
              <a:ext cx="0" cy="27559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tailEnd type="arrow"/>
            </a:ln>
            <a:effectLst/>
          </p:spPr>
        </p:cxn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EF1BA5EC-3FE7-4842-B99B-C1773B5FD0F2}"/>
                </a:ext>
              </a:extLst>
            </p:cNvPr>
            <p:cNvSpPr/>
            <p:nvPr/>
          </p:nvSpPr>
          <p:spPr>
            <a:xfrm>
              <a:off x="3676650" y="800100"/>
              <a:ext cx="1038225" cy="3810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Последствия</a:t>
              </a:r>
            </a:p>
          </p:txBody>
        </p:sp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700C02F1-6E0A-436B-8966-458400C0727F}"/>
                </a:ext>
              </a:extLst>
            </p:cNvPr>
            <p:cNvCxnSpPr/>
            <p:nvPr/>
          </p:nvCxnSpPr>
          <p:spPr>
            <a:xfrm>
              <a:off x="2162175" y="962025"/>
              <a:ext cx="342900" cy="0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861A982B-42C9-4345-AF59-81990BC07544}"/>
                </a:ext>
              </a:extLst>
            </p:cNvPr>
            <p:cNvCxnSpPr/>
            <p:nvPr/>
          </p:nvCxnSpPr>
          <p:spPr>
            <a:xfrm>
              <a:off x="3333750" y="962025"/>
              <a:ext cx="342900" cy="0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9B386D4E-90A7-4EAC-9355-2097B3AEF4BC}"/>
                </a:ext>
              </a:extLst>
            </p:cNvPr>
            <p:cNvCxnSpPr/>
            <p:nvPr/>
          </p:nvCxnSpPr>
          <p:spPr>
            <a:xfrm>
              <a:off x="4714875" y="990600"/>
              <a:ext cx="342900" cy="0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9" name="Скругленный прямоугольник 18">
              <a:extLst>
                <a:ext uri="{FF2B5EF4-FFF2-40B4-BE49-F238E27FC236}">
                  <a16:creationId xmlns:a16="http://schemas.microsoft.com/office/drawing/2014/main" id="{B065C64D-58C9-4316-8148-D9584F00F780}"/>
                </a:ext>
              </a:extLst>
            </p:cNvPr>
            <p:cNvSpPr/>
            <p:nvPr/>
          </p:nvSpPr>
          <p:spPr>
            <a:xfrm>
              <a:off x="4371975" y="9525"/>
              <a:ext cx="1019175" cy="638175"/>
            </a:xfrm>
            <a:prstGeom prst="round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Text" lastClr="000000"/>
              </a:solidFill>
              <a:prstDash val="dash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Оцененные последствия</a:t>
              </a: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5C96BDE2-BB6C-4CA6-9581-817825A2D106}"/>
                </a:ext>
              </a:extLst>
            </p:cNvPr>
            <p:cNvSpPr/>
            <p:nvPr/>
          </p:nvSpPr>
          <p:spPr>
            <a:xfrm>
              <a:off x="5057775" y="809625"/>
              <a:ext cx="828675" cy="3810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Вред</a:t>
              </a:r>
            </a:p>
          </p:txBody>
        </p:sp>
        <p:cxnSp>
          <p:nvCxnSpPr>
            <p:cNvPr id="21" name="Прямая со стрелкой 20">
              <a:extLst>
                <a:ext uri="{FF2B5EF4-FFF2-40B4-BE49-F238E27FC236}">
                  <a16:creationId xmlns:a16="http://schemas.microsoft.com/office/drawing/2014/main" id="{7D800163-CF19-4D1F-BA52-6D575470A8BF}"/>
                </a:ext>
              </a:extLst>
            </p:cNvPr>
            <p:cNvCxnSpPr/>
            <p:nvPr/>
          </p:nvCxnSpPr>
          <p:spPr>
            <a:xfrm>
              <a:off x="4848225" y="638175"/>
              <a:ext cx="0" cy="32385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4554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8B6D3-3AD8-44BC-BC00-F34241FBE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Риски с точки зрения ИСО 15189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7127C8-D1A5-478B-8D12-62BD1EBEB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5595"/>
            <a:ext cx="10515600" cy="3369830"/>
          </a:xfrm>
        </p:spPr>
        <p:txBody>
          <a:bodyPr>
            <a:normAutofit/>
          </a:bodyPr>
          <a:lstStyle/>
          <a:p>
            <a:r>
              <a:rPr lang="ru-RU" sz="2400" dirty="0"/>
              <a:t>Оценка возможных условий для возникновения опасной ситуации - важная часть обеспечения качества лаборатории.</a:t>
            </a:r>
          </a:p>
          <a:p>
            <a:r>
              <a:rPr lang="ru-RU" sz="2400" dirty="0"/>
              <a:t>Риск – вероятность ошибки лаборатории, которая может привести к причинению вреда. Частота возникновения событий, приводящих к опасной ситуации, как и ошибки, причиняющие больший вред определяют величину риска. В том числе в случае, когда опасную ситуацию не удается вовремя распознать. </a:t>
            </a:r>
          </a:p>
          <a:p>
            <a:r>
              <a:rPr lang="ru-RU" sz="2400" dirty="0"/>
              <a:t>Менеджмент риска – определение необходимых шагов для обнаружения и предотвращения развития до того, как ошибка причинят вред пациенту. </a:t>
            </a:r>
          </a:p>
        </p:txBody>
      </p:sp>
    </p:spTree>
    <p:extLst>
      <p:ext uri="{BB962C8B-B14F-4D97-AF65-F5344CB8AC3E}">
        <p14:creationId xmlns:p14="http://schemas.microsoft.com/office/powerpoint/2010/main" val="27486739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</TotalTime>
  <Words>1206</Words>
  <Application>Microsoft Office PowerPoint</Application>
  <PresentationFormat>Широкоэкранный</PresentationFormat>
  <Paragraphs>157</Paragraphs>
  <Slides>20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Inter var ISO</vt:lpstr>
      <vt:lpstr>Wingdings</vt:lpstr>
      <vt:lpstr>Тема Office</vt:lpstr>
      <vt:lpstr>Worksheet</vt:lpstr>
      <vt:lpstr>Усиление роли менеджмента риска в практике лаборатории </vt:lpstr>
      <vt:lpstr>Комментарии к практическому внедрению ИСО15189-2022</vt:lpstr>
      <vt:lpstr>ИСО 15189-2022. Введение</vt:lpstr>
      <vt:lpstr>Презентация PowerPoint</vt:lpstr>
      <vt:lpstr>Взаимодействие менеджмента риска (МР) и менеджмента качества (СМК)</vt:lpstr>
      <vt:lpstr>ИСО 15189 – 2022. Новый подход в СМК</vt:lpstr>
      <vt:lpstr>Определения. </vt:lpstr>
      <vt:lpstr>Связи определений в МР</vt:lpstr>
      <vt:lpstr>Риски с точки зрения ИСО 15189</vt:lpstr>
      <vt:lpstr>Инструменты управления рисками. Новая концепция</vt:lpstr>
      <vt:lpstr>«Классический подход» в менеджменте риска CLSI EP23-A</vt:lpstr>
      <vt:lpstr>Факторы риска</vt:lpstr>
      <vt:lpstr>Анализ видов и последствий отказов (FMEA)</vt:lpstr>
      <vt:lpstr>Дерево ошибок реестра рисков (по J.Westgard)</vt:lpstr>
      <vt:lpstr>Ситуационная модель менеджмента риска</vt:lpstr>
      <vt:lpstr>Процедура ВЛК</vt:lpstr>
      <vt:lpstr>Анализ риска получения неправильного контрольного результата в ВЛК</vt:lpstr>
      <vt:lpstr>Проактивные действия по смягчению риска</vt:lpstr>
      <vt:lpstr>Таким образом … </vt:lpstr>
      <vt:lpstr>Хочу поблагодарить!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ИСО 15189 – 2022 Усиление роли менеджмента риска в обеспечении качества</dc:title>
  <dc:creator>Всеволод Колупаев</dc:creator>
  <cp:lastModifiedBy>Всеволод Колупаев</cp:lastModifiedBy>
  <cp:revision>61</cp:revision>
  <dcterms:created xsi:type="dcterms:W3CDTF">2023-09-18T15:10:27Z</dcterms:created>
  <dcterms:modified xsi:type="dcterms:W3CDTF">2023-11-03T02:57:37Z</dcterms:modified>
</cp:coreProperties>
</file>